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 id="2147483661" r:id="rId2"/>
  </p:sldMasterIdLst>
  <p:notesMasterIdLst>
    <p:notesMasterId r:id="rId13"/>
  </p:notesMasterIdLst>
  <p:handoutMasterIdLst>
    <p:handoutMasterId r:id="rId14"/>
  </p:handoutMasterIdLst>
  <p:sldIdLst>
    <p:sldId id="274" r:id="rId3"/>
    <p:sldId id="257" r:id="rId4"/>
    <p:sldId id="275" r:id="rId5"/>
    <p:sldId id="272" r:id="rId6"/>
    <p:sldId id="259" r:id="rId7"/>
    <p:sldId id="260" r:id="rId8"/>
    <p:sldId id="261" r:id="rId9"/>
    <p:sldId id="273" r:id="rId10"/>
    <p:sldId id="271" r:id="rId11"/>
    <p:sldId id="270" r:id="rId12"/>
  </p:sldIdLst>
  <p:sldSz cx="12192000" cy="6858000"/>
  <p:notesSz cx="6858000" cy="9144000"/>
  <p:embeddedFontLst>
    <p:embeddedFont>
      <p:font typeface="HGSGothicE" panose="020B0900000000000000" pitchFamily="34" charset="-128"/>
      <p:regular r:id="rId15"/>
    </p:embeddedFont>
    <p:embeddedFont>
      <p:font typeface="Calibri" panose="020F0502020204030204" pitchFamily="34" charset="0"/>
      <p:regular r:id="rId16"/>
      <p:bold r:id="rId17"/>
      <p:italic r:id="rId18"/>
      <p:boldItalic r:id="rId19"/>
    </p:embeddedFont>
    <p:embeddedFont>
      <p:font typeface="Cooper Black" panose="0208090404030B020404" pitchFamily="18" charset="0"/>
      <p:regular r:id="rId20"/>
    </p:embeddedFont>
    <p:embeddedFont>
      <p:font typeface="Copperplate Gothic Bold" panose="020E0705020206020404" pitchFamily="34" charset="0"/>
      <p:regular r:id="rId21"/>
    </p:embeddedFont>
    <p:embeddedFont>
      <p:font typeface="Roboto" panose="020B0604020202020204" charset="0"/>
      <p:regular r:id="rId22"/>
      <p:bold r:id="rId23"/>
      <p:italic r:id="rId24"/>
      <p:boldItalic r:id="rId25"/>
    </p:embeddedFont>
    <p:embeddedFont>
      <p:font typeface="Roboto Slab" panose="020B0604020202020204" charset="0"/>
      <p:regular r:id="rId26"/>
      <p:bold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4714"/>
  </p:normalViewPr>
  <p:slideViewPr>
    <p:cSldViewPr snapToGrid="0" snapToObjects="1">
      <p:cViewPr varScale="1">
        <p:scale>
          <a:sx n="68" d="100"/>
          <a:sy n="68" d="100"/>
        </p:scale>
        <p:origin x="792" y="72"/>
      </p:cViewPr>
      <p:guideLst/>
    </p:cSldViewPr>
  </p:slideViewPr>
  <p:notesTextViewPr>
    <p:cViewPr>
      <p:scale>
        <a:sx n="1" d="1"/>
        <a:sy n="1" d="1"/>
      </p:scale>
      <p:origin x="0" y="0"/>
    </p:cViewPr>
  </p:notesTextViewPr>
  <p:notesViewPr>
    <p:cSldViewPr snapToGrid="0" snapToObjects="1">
      <p:cViewPr varScale="1">
        <p:scale>
          <a:sx n="75" d="100"/>
          <a:sy n="75" d="100"/>
        </p:scale>
        <p:origin x="2296" y="16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1.xml"/><Relationship Id="rId21" Type="http://schemas.openxmlformats.org/officeDocument/2006/relationships/font" Target="fonts/font7.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3.fntdata"/><Relationship Id="rId25" Type="http://schemas.openxmlformats.org/officeDocument/2006/relationships/font" Target="fonts/font11.fntdata"/><Relationship Id="rId2" Type="http://schemas.openxmlformats.org/officeDocument/2006/relationships/slideMaster" Target="slideMasters/slideMaster2.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10.fntdata"/><Relationship Id="rId5" Type="http://schemas.openxmlformats.org/officeDocument/2006/relationships/slide" Target="slides/slide3.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5.fntdata"/><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handoutMaster" Target="handoutMasters/handout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85BC93-FC78-1B40-9B46-387B57084D0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0CD56CF7-49DC-F543-BB6B-0AB4C1F732F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2E41F60-9122-F740-BDA1-39854E3246D6}" type="datetimeFigureOut">
              <a:rPr lang="en-US" smtClean="0"/>
              <a:t>7/28/2018</a:t>
            </a:fld>
            <a:endParaRPr lang="en-US"/>
          </a:p>
        </p:txBody>
      </p:sp>
      <p:sp>
        <p:nvSpPr>
          <p:cNvPr id="4" name="Footer Placeholder 3">
            <a:extLst>
              <a:ext uri="{FF2B5EF4-FFF2-40B4-BE49-F238E27FC236}">
                <a16:creationId xmlns:a16="http://schemas.microsoft.com/office/drawing/2014/main" id="{2C2ABBF0-EC95-D249-B486-A59B7BD2F7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512573E-D848-EF40-B8F8-FE7D510665C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06BBCEE-F1EA-4C4B-BB5D-8E6637DDCA89}" type="slidenum">
              <a:rPr lang="en-US" smtClean="0"/>
              <a:t>‹#›</a:t>
            </a:fld>
            <a:endParaRPr lang="en-US"/>
          </a:p>
        </p:txBody>
      </p:sp>
    </p:spTree>
    <p:extLst>
      <p:ext uri="{BB962C8B-B14F-4D97-AF65-F5344CB8AC3E}">
        <p14:creationId xmlns:p14="http://schemas.microsoft.com/office/powerpoint/2010/main" val="308913250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2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r>
              <a:rPr lang="en-US" dirty="0"/>
              <a:t>From the beginning when Star Trek was first introduced as a TV series in 1966 and Star Wars became a movie blockbuster hit when it debuted in 1977, there has been an intense rivalry between Trekkies or Trekkers (Star Trek fans) and Star Wars fans. Both franchises have something to offer for anyone interested in the Sci-Fi and Action genres.</a:t>
            </a:r>
          </a:p>
          <a:p>
            <a:pPr marL="0" lvl="0" indent="0">
              <a:spcBef>
                <a:spcPts val="0"/>
              </a:spcBef>
              <a:spcAft>
                <a:spcPts val="0"/>
              </a:spcAft>
              <a:buNone/>
            </a:pPr>
            <a:endParaRPr lang="en-US" dirty="0"/>
          </a:p>
          <a:p>
            <a:pPr marL="0" lvl="0" indent="0">
              <a:spcBef>
                <a:spcPts val="0"/>
              </a:spcBef>
              <a:spcAft>
                <a:spcPts val="0"/>
              </a:spcAft>
              <a:buNone/>
            </a:pPr>
            <a:r>
              <a:rPr lang="en-US" dirty="0"/>
              <a:t>The purpose of this project is to look at the correlations of the Educational demographics for a Star Wars fan and Star Trek fan.</a:t>
            </a:r>
          </a:p>
          <a:p>
            <a:pPr marL="0" lvl="0" indent="0">
              <a:spcBef>
                <a:spcPts val="0"/>
              </a:spcBef>
              <a:spcAft>
                <a:spcPts val="0"/>
              </a:spcAft>
              <a:buNone/>
            </a:pPr>
            <a:endParaRPr lang="en-US" dirty="0"/>
          </a:p>
          <a:p>
            <a:pPr marL="0" lvl="0" indent="0">
              <a:spcBef>
                <a:spcPts val="0"/>
              </a:spcBef>
              <a:spcAft>
                <a:spcPts val="0"/>
              </a:spcAft>
              <a:buNone/>
            </a:pPr>
            <a:endParaRPr dirty="0"/>
          </a:p>
        </p:txBody>
      </p:sp>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Shape 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 name="Shape 7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Does ones level of education background make them more susceptible with being a Star Wars fan only, a Star Trek fan only or both?</a:t>
            </a:r>
          </a:p>
          <a:p>
            <a:pPr marL="0" lvl="0" indent="0">
              <a:spcBef>
                <a:spcPts val="0"/>
              </a:spcBef>
              <a:spcAft>
                <a:spcPts val="0"/>
              </a:spcAft>
              <a:buNone/>
            </a:pPr>
            <a:endParaRPr dirty="0"/>
          </a:p>
        </p:txBody>
      </p:sp>
    </p:spTree>
    <p:extLst>
      <p:ext uri="{BB962C8B-B14F-4D97-AF65-F5344CB8AC3E}">
        <p14:creationId xmlns:p14="http://schemas.microsoft.com/office/powerpoint/2010/main" val="2961042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Shape 83"/>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1" name="Shape 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Shape 9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8" name="Shape 98"/>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Shape 1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3" name="Shape 15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0.png"/><Relationship Id="rId4"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8" name="Shape 18"/>
          <p:cNvSpPr txBox="1">
            <a:spLocks noGrp="1"/>
          </p:cNvSpPr>
          <p:nvPr>
            <p:ph type="title"/>
          </p:nvPr>
        </p:nvSpPr>
        <p:spPr>
          <a:xfrm>
            <a:off x="641000" y="2353267"/>
            <a:ext cx="10962900" cy="1209900"/>
          </a:xfrm>
          <a:prstGeom prst="rect">
            <a:avLst/>
          </a:prstGeom>
        </p:spPr>
        <p:txBody>
          <a:bodyPr spcFirstLastPara="1" wrap="square" lIns="121900" tIns="121900" rIns="121900" bIns="121900" anchor="b" anchorCtr="0"/>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9" name="Shape 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Shape 5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838200" y="365125"/>
            <a:ext cx="10515600" cy="1325700"/>
          </a:xfrm>
          <a:prstGeom prst="rect">
            <a:avLst/>
          </a:prstGeom>
          <a:noFill/>
          <a:ln>
            <a:noFill/>
          </a:ln>
        </p:spPr>
        <p:txBody>
          <a:bodyPr spcFirstLastPara="1" wrap="square" lIns="121900" tIns="121900" rIns="121900" bIns="121900" anchor="ctr" anchorCtr="0"/>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4000"/>
              <a:buNone/>
              <a:defRPr sz="1800"/>
            </a:lvl2pPr>
            <a:lvl3pPr lvl="2" rtl="0">
              <a:spcBef>
                <a:spcPts val="0"/>
              </a:spcBef>
              <a:spcAft>
                <a:spcPts val="0"/>
              </a:spcAft>
              <a:buSzPts val="4000"/>
              <a:buNone/>
              <a:defRPr sz="1800"/>
            </a:lvl3pPr>
            <a:lvl4pPr lvl="3" rtl="0">
              <a:spcBef>
                <a:spcPts val="0"/>
              </a:spcBef>
              <a:spcAft>
                <a:spcPts val="0"/>
              </a:spcAft>
              <a:buSzPts val="4000"/>
              <a:buNone/>
              <a:defRPr sz="1800"/>
            </a:lvl4pPr>
            <a:lvl5pPr lvl="4" rtl="0">
              <a:spcBef>
                <a:spcPts val="0"/>
              </a:spcBef>
              <a:spcAft>
                <a:spcPts val="0"/>
              </a:spcAft>
              <a:buSzPts val="4000"/>
              <a:buNone/>
              <a:defRPr sz="1800"/>
            </a:lvl5pPr>
            <a:lvl6pPr lvl="5" rtl="0">
              <a:spcBef>
                <a:spcPts val="0"/>
              </a:spcBef>
              <a:spcAft>
                <a:spcPts val="0"/>
              </a:spcAft>
              <a:buSzPts val="4000"/>
              <a:buNone/>
              <a:defRPr sz="1800"/>
            </a:lvl6pPr>
            <a:lvl7pPr lvl="6" rtl="0">
              <a:spcBef>
                <a:spcPts val="0"/>
              </a:spcBef>
              <a:spcAft>
                <a:spcPts val="0"/>
              </a:spcAft>
              <a:buSzPts val="4000"/>
              <a:buNone/>
              <a:defRPr sz="1800"/>
            </a:lvl7pPr>
            <a:lvl8pPr lvl="7" rtl="0">
              <a:spcBef>
                <a:spcPts val="0"/>
              </a:spcBef>
              <a:spcAft>
                <a:spcPts val="0"/>
              </a:spcAft>
              <a:buSzPts val="4000"/>
              <a:buNone/>
              <a:defRPr sz="1800"/>
            </a:lvl8pPr>
            <a:lvl9pPr lvl="8" rtl="0">
              <a:spcBef>
                <a:spcPts val="0"/>
              </a:spcBef>
              <a:spcAft>
                <a:spcPts val="0"/>
              </a:spcAft>
              <a:buSzPts val="4000"/>
              <a:buNone/>
              <a:defRPr sz="1800"/>
            </a:lvl9pPr>
          </a:lstStyle>
          <a:p>
            <a:endParaRPr/>
          </a:p>
        </p:txBody>
      </p:sp>
      <p:sp>
        <p:nvSpPr>
          <p:cNvPr id="61" name="Shape 61"/>
          <p:cNvSpPr txBox="1">
            <a:spLocks noGrp="1"/>
          </p:cNvSpPr>
          <p:nvPr>
            <p:ph type="body" idx="1"/>
          </p:nvPr>
        </p:nvSpPr>
        <p:spPr>
          <a:xfrm>
            <a:off x="838200" y="1825625"/>
            <a:ext cx="10515600" cy="4351200"/>
          </a:xfrm>
          <a:prstGeom prst="rect">
            <a:avLst/>
          </a:prstGeom>
          <a:noFill/>
          <a:ln>
            <a:noFill/>
          </a:ln>
        </p:spPr>
        <p:txBody>
          <a:bodyPr spcFirstLastPara="1" wrap="square" lIns="121900" tIns="121900" rIns="121900" bIns="121900" anchor="t" anchorCtr="0"/>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21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21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21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2100"/>
              </a:spcBef>
              <a:spcAft>
                <a:spcPts val="210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62" name="Shape 62"/>
          <p:cNvSpPr txBox="1">
            <a:spLocks noGrp="1"/>
          </p:cNvSpPr>
          <p:nvPr>
            <p:ph type="dt" idx="10"/>
          </p:nvPr>
        </p:nvSpPr>
        <p:spPr>
          <a:xfrm>
            <a:off x="838200" y="6356350"/>
            <a:ext cx="2743200" cy="365100"/>
          </a:xfrm>
          <a:prstGeom prst="rect">
            <a:avLst/>
          </a:prstGeom>
          <a:noFill/>
          <a:ln>
            <a:noFill/>
          </a:ln>
        </p:spPr>
        <p:txBody>
          <a:bodyPr spcFirstLastPara="1" wrap="square" lIns="91425" tIns="91425" rIns="91425" bIns="91425" anchor="ctr" anchorCtr="0"/>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3" name="Shape 63"/>
          <p:cNvSpPr txBox="1">
            <a:spLocks noGrp="1"/>
          </p:cNvSpPr>
          <p:nvPr>
            <p:ph type="ftr" idx="11"/>
          </p:nvPr>
        </p:nvSpPr>
        <p:spPr>
          <a:xfrm>
            <a:off x="4038600" y="6356350"/>
            <a:ext cx="4114800" cy="365100"/>
          </a:xfrm>
          <a:prstGeom prst="rect">
            <a:avLst/>
          </a:prstGeom>
          <a:noFill/>
          <a:ln>
            <a:noFill/>
          </a:ln>
        </p:spPr>
        <p:txBody>
          <a:bodyPr spcFirstLastPara="1" wrap="square" lIns="91425" tIns="91425" rIns="91425" bIns="91425" anchor="ctr" anchorCtr="0"/>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Them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10" name="Picture 9"/>
          <p:cNvPicPr>
            <a:picLocks noChangeAspect="1"/>
          </p:cNvPicPr>
          <p:nvPr userDrawn="1"/>
        </p:nvPicPr>
        <p:blipFill rotWithShape="1">
          <a:blip r:embed="rId3">
            <a:extLst>
              <a:ext uri="{28A0092B-C50C-407E-A947-70E740481C1C}">
                <a14:useLocalDpi xmlns:a14="http://schemas.microsoft.com/office/drawing/2010/main" val="0"/>
              </a:ext>
            </a:extLst>
          </a:blip>
          <a:srcRect l="17592" t="31611" r="10842" b="26111"/>
          <a:stretch/>
        </p:blipFill>
        <p:spPr>
          <a:xfrm>
            <a:off x="2144804" y="2167846"/>
            <a:ext cx="8725254" cy="2899455"/>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5">
            <a:extLst>
              <a:ext uri="{28A0092B-C50C-407E-A947-70E740481C1C}">
                <a14:useLocalDpi xmlns:a14="http://schemas.microsoft.com/office/drawing/2010/main" val="0"/>
              </a:ext>
            </a:extLst>
          </a:blip>
          <a:srcRect l="32500" t="27408" r="26771" b="26111"/>
          <a:stretch/>
        </p:blipFill>
        <p:spPr>
          <a:xfrm>
            <a:off x="3962400" y="1879601"/>
            <a:ext cx="4965700" cy="3187700"/>
          </a:xfrm>
          <a:prstGeom prst="rect">
            <a:avLst/>
          </a:prstGeom>
        </p:spPr>
      </p:pic>
    </p:spTree>
    <p:extLst>
      <p:ext uri="{BB962C8B-B14F-4D97-AF65-F5344CB8AC3E}">
        <p14:creationId xmlns:p14="http://schemas.microsoft.com/office/powerpoint/2010/main" val="418945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63500"/>
            <a:ext cx="12192000" cy="6858000"/>
          </a:xfrm>
          <a:prstGeom prst="rect">
            <a:avLst/>
          </a:prstGeom>
        </p:spPr>
      </p:pic>
      <p:sp>
        <p:nvSpPr>
          <p:cNvPr id="2" name="Title 1"/>
          <p:cNvSpPr>
            <a:spLocks noGrp="1"/>
          </p:cNvSpPr>
          <p:nvPr>
            <p:ph type="ctrTitle" hasCustomPrompt="1"/>
          </p:nvPr>
        </p:nvSpPr>
        <p:spPr>
          <a:xfrm>
            <a:off x="2501900" y="2954338"/>
            <a:ext cx="9334500" cy="1193800"/>
          </a:xfrm>
        </p:spPr>
        <p:txBody>
          <a:bodyPr anchor="b">
            <a:noAutofit/>
          </a:bodyPr>
          <a:lstStyle>
            <a:lvl1pPr algn="l">
              <a:defRPr sz="44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2501900" y="4110038"/>
            <a:ext cx="9144000" cy="1655762"/>
          </a:xfrm>
        </p:spPr>
        <p:txBody>
          <a:bodyPr/>
          <a:lstStyle>
            <a:lvl1pPr marL="0" indent="0" algn="l">
              <a:buNone/>
              <a:defRPr sz="24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l="43813" t="29181" r="41667" b="22110"/>
          <a:stretch/>
        </p:blipFill>
        <p:spPr>
          <a:xfrm>
            <a:off x="1581150" y="1978480"/>
            <a:ext cx="1460500" cy="2755900"/>
          </a:xfrm>
          <a:prstGeom prst="rect">
            <a:avLst/>
          </a:prstGeom>
        </p:spPr>
      </p:pic>
      <p:pic>
        <p:nvPicPr>
          <p:cNvPr id="6" name="Picture 5"/>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pic>
        <p:nvPicPr>
          <p:cNvPr id="7" name="Picture 6"/>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85750" y="63500"/>
            <a:ext cx="5029200" cy="6213475"/>
          </a:xfrm>
          <a:prstGeom prst="rect">
            <a:avLst/>
          </a:prstGeom>
        </p:spPr>
      </p:pic>
      <p:pic>
        <p:nvPicPr>
          <p:cNvPr id="8" name="Picture 7"/>
          <p:cNvPicPr>
            <a:picLocks noChangeAspect="1"/>
          </p:cNvPicPr>
          <p:nvPr userDrawn="1"/>
        </p:nvPicPr>
        <p:blipFill rotWithShape="1">
          <a:blip r:embed="rId6">
            <a:extLst>
              <a:ext uri="{28A0092B-C50C-407E-A947-70E740481C1C}">
                <a14:useLocalDpi xmlns:a14="http://schemas.microsoft.com/office/drawing/2010/main" val="0"/>
              </a:ext>
            </a:extLst>
          </a:blip>
          <a:srcRect l="70365" t="23670"/>
          <a:stretch/>
        </p:blipFill>
        <p:spPr>
          <a:xfrm>
            <a:off x="8578921" y="1623317"/>
            <a:ext cx="3613079" cy="5234683"/>
          </a:xfrm>
          <a:prstGeom prst="rect">
            <a:avLst/>
          </a:prstGeom>
        </p:spPr>
      </p:pic>
    </p:spTree>
    <p:extLst>
      <p:ext uri="{BB962C8B-B14F-4D97-AF65-F5344CB8AC3E}">
        <p14:creationId xmlns:p14="http://schemas.microsoft.com/office/powerpoint/2010/main" val="332473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250"/>
                                        <p:tgtEl>
                                          <p:spTgt spid="5"/>
                                        </p:tgtEl>
                                      </p:cBhvr>
                                    </p:animEffect>
                                  </p:childTnLst>
                                </p:cTn>
                              </p:par>
                              <p:par>
                                <p:cTn id="8" presetID="10" presetClass="entr" presetSubtype="0" repeatCount="indefinite" fill="hold" nodeType="withEffect">
                                  <p:stCondLst>
                                    <p:cond delay="25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1638300" y="228600"/>
            <a:ext cx="10210800" cy="6477000"/>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44637881"/>
      </p:ext>
    </p:extLst>
  </p:cSld>
  <p:clrMapOvr>
    <a:masterClrMapping/>
  </p:clrMapOvr>
  <p:extLst>
    <p:ext uri="{DCECCB84-F9BA-43D5-87BE-67443E8EF086}">
      <p15:sldGuideLst xmlns:p15="http://schemas.microsoft.com/office/powerpoint/2012/main">
        <p15:guide id="2" pos="3840">
          <p15:clr>
            <a:srgbClr val="FBAE40"/>
          </p15:clr>
        </p15:guide>
        <p15:guide id="4" pos="1032">
          <p15:clr>
            <a:srgbClr val="FBAE40"/>
          </p15:clr>
        </p15:guide>
        <p15:guide id="5" orient="horz" pos="21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l="19376" t="31697" r="12604" b="33414"/>
          <a:stretch/>
        </p:blipFill>
        <p:spPr>
          <a:xfrm>
            <a:off x="3898900" y="655320"/>
            <a:ext cx="8293100" cy="2392680"/>
          </a:xfrm>
          <a:prstGeom prst="rect">
            <a:avLst/>
          </a:prstGeom>
        </p:spPr>
      </p:pic>
      <p:sp>
        <p:nvSpPr>
          <p:cNvPr id="8" name="Title 1"/>
          <p:cNvSpPr>
            <a:spLocks noGrp="1"/>
          </p:cNvSpPr>
          <p:nvPr>
            <p:ph type="ctrTitle" hasCustomPrompt="1"/>
          </p:nvPr>
        </p:nvSpPr>
        <p:spPr>
          <a:xfrm>
            <a:off x="4038600" y="1277938"/>
            <a:ext cx="7797800" cy="1193800"/>
          </a:xfrm>
        </p:spPr>
        <p:txBody>
          <a:bodyPr anchor="b">
            <a:noAutofit/>
          </a:bodyPr>
          <a:lstStyle>
            <a:lvl1pPr algn="l">
              <a:defRPr sz="3600" cap="all" baseline="0">
                <a:solidFill>
                  <a:schemeClr val="bg1"/>
                </a:solidFill>
                <a:latin typeface="Times New Roman" panose="02020603050405020304" pitchFamily="18" charset="0"/>
                <a:cs typeface="Times New Roman" panose="02020603050405020304" pitchFamily="18" charset="0"/>
              </a:defRPr>
            </a:lvl1pPr>
          </a:lstStyle>
          <a:p>
            <a:r>
              <a:rPr lang="en-US" dirty="0"/>
              <a:t>Click to edit </a:t>
            </a:r>
            <a:br>
              <a:rPr lang="en-US" dirty="0"/>
            </a:br>
            <a:r>
              <a:rPr lang="en-US" dirty="0"/>
              <a:t>Master title style</a:t>
            </a:r>
          </a:p>
        </p:txBody>
      </p:sp>
      <p:sp>
        <p:nvSpPr>
          <p:cNvPr id="9" name="Subtitle 2"/>
          <p:cNvSpPr>
            <a:spLocks noGrp="1"/>
          </p:cNvSpPr>
          <p:nvPr>
            <p:ph type="subTitle" idx="1"/>
          </p:nvPr>
        </p:nvSpPr>
        <p:spPr>
          <a:xfrm>
            <a:off x="4038600" y="2586038"/>
            <a:ext cx="7797800" cy="461962"/>
          </a:xfrm>
        </p:spPr>
        <p:txBody>
          <a:bodyPr>
            <a:normAutofit/>
          </a:bodyPr>
          <a:lstStyle>
            <a:lvl1pPr marL="0" indent="0" algn="l">
              <a:buNone/>
              <a:defRPr sz="1800" b="1" cap="all" baseline="0">
                <a:latin typeface="Times New Roman" panose="02020603050405020304" pitchFamily="18" charset="0"/>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p:cNvPicPr>
            <a:picLocks noChangeAspect="1"/>
          </p:cNvPicPr>
          <p:nvPr userDrawn="1"/>
        </p:nvPicPr>
        <p:blipFill rotWithShape="1">
          <a:blip r:embed="rId3">
            <a:extLst>
              <a:ext uri="{28A0092B-C50C-407E-A947-70E740481C1C}">
                <a14:useLocalDpi xmlns:a14="http://schemas.microsoft.com/office/drawing/2010/main" val="0"/>
              </a:ext>
            </a:extLst>
          </a:blip>
          <a:srcRect l="40914" t="33347" r="35722" b="33216"/>
          <a:stretch/>
        </p:blipFill>
        <p:spPr>
          <a:xfrm>
            <a:off x="1181100" y="991660"/>
            <a:ext cx="2857500" cy="2300288"/>
          </a:xfrm>
          <a:prstGeom prst="rect">
            <a:avLst/>
          </a:prstGeom>
        </p:spPr>
      </p:pic>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525566" y="5477853"/>
            <a:ext cx="1093672" cy="1680717"/>
          </a:xfrm>
          <a:prstGeom prst="rect">
            <a:avLst/>
          </a:prstGeom>
        </p:spPr>
      </p:pic>
    </p:spTree>
    <p:extLst>
      <p:ext uri="{BB962C8B-B14F-4D97-AF65-F5344CB8AC3E}">
        <p14:creationId xmlns:p14="http://schemas.microsoft.com/office/powerpoint/2010/main" val="5503615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9926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675120" y="228600"/>
            <a:ext cx="4678680" cy="594836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18210533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38300" y="239371"/>
            <a:ext cx="47984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1638300" y="1063283"/>
            <a:ext cx="4798487" cy="4966044"/>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643666" y="239371"/>
            <a:ext cx="482211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43666" y="1063283"/>
            <a:ext cx="4822118" cy="496604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10" name="Title 1"/>
          <p:cNvSpPr txBox="1">
            <a:spLocks/>
          </p:cNvSpPr>
          <p:nvPr userDrawn="1"/>
        </p:nvSpPr>
        <p:spPr>
          <a:xfrm rot="16200000">
            <a:off x="-2435348" y="3277175"/>
            <a:ext cx="5921830"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dirty="0"/>
              <a:t>Click to edit Master title style</a:t>
            </a:r>
          </a:p>
        </p:txBody>
      </p:sp>
    </p:spTree>
    <p:extLst>
      <p:ext uri="{BB962C8B-B14F-4D97-AF65-F5344CB8AC3E}">
        <p14:creationId xmlns:p14="http://schemas.microsoft.com/office/powerpoint/2010/main" val="33064025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37589605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Tree>
    <p:extLst>
      <p:ext uri="{BB962C8B-B14F-4D97-AF65-F5344CB8AC3E}">
        <p14:creationId xmlns:p14="http://schemas.microsoft.com/office/powerpoint/2010/main" val="21740758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cxnSp>
        <p:nvCxnSpPr>
          <p:cNvPr id="21" name="Shape 21"/>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2" name="Shape 22"/>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3" name="Shape 23"/>
          <p:cNvSpPr txBox="1">
            <a:spLocks noGrp="1"/>
          </p:cNvSpPr>
          <p:nvPr>
            <p:ph type="body" idx="1"/>
          </p:nvPr>
        </p:nvSpPr>
        <p:spPr>
          <a:xfrm>
            <a:off x="517200" y="1986432"/>
            <a:ext cx="11157600" cy="4105200"/>
          </a:xfrm>
          <a:prstGeom prst="rect">
            <a:avLst/>
          </a:prstGeom>
        </p:spPr>
        <p:txBody>
          <a:bodyPr spcFirstLastPara="1" wrap="square" lIns="121900" tIns="121900" rIns="121900" bIns="121900" anchor="t"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24" name="Shape 2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4772025" y="987425"/>
            <a:ext cx="6583363"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1432560" y="987425"/>
            <a:ext cx="333946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27837074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86840" y="987425"/>
            <a:ext cx="3385185" cy="4881563"/>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2BF0BB3E-A3D3-46D8-B36A-60B622E55F67}" type="datetimeFigureOut">
              <a:rPr lang="en-US" smtClean="0"/>
              <a:t>7/28/2018</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CE757221-C7BF-478E-8483-D9EDABF807E3}" type="slidenum">
              <a:rPr lang="en-US" smtClean="0"/>
              <a:t>‹#›</a:t>
            </a:fld>
            <a:endParaRPr lang="en-US"/>
          </a:p>
        </p:txBody>
      </p:sp>
      <p:sp>
        <p:nvSpPr>
          <p:cNvPr id="8" name="Title 1"/>
          <p:cNvSpPr txBox="1">
            <a:spLocks/>
          </p:cNvSpPr>
          <p:nvPr userDrawn="1"/>
        </p:nvSpPr>
        <p:spPr>
          <a:xfrm rot="16200000">
            <a:off x="-2482519" y="3324346"/>
            <a:ext cx="6016171" cy="105113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a:lstStyle>
          <a:p>
            <a:r>
              <a:rPr lang="en-US"/>
              <a:t>Click to edit Master title style</a:t>
            </a:r>
          </a:p>
        </p:txBody>
      </p:sp>
    </p:spTree>
    <p:extLst>
      <p:ext uri="{BB962C8B-B14F-4D97-AF65-F5344CB8AC3E}">
        <p14:creationId xmlns:p14="http://schemas.microsoft.com/office/powerpoint/2010/main" val="31006320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cxnSp>
        <p:nvCxnSpPr>
          <p:cNvPr id="26" name="Shape 26"/>
          <p:cNvCxnSpPr/>
          <p:nvPr/>
        </p:nvCxnSpPr>
        <p:spPr>
          <a:xfrm>
            <a:off x="656750" y="1680378"/>
            <a:ext cx="566400" cy="0"/>
          </a:xfrm>
          <a:prstGeom prst="straightConnector1">
            <a:avLst/>
          </a:prstGeom>
          <a:noFill/>
          <a:ln w="38100" cap="flat" cmpd="sng">
            <a:solidFill>
              <a:schemeClr val="accent4"/>
            </a:solidFill>
            <a:prstDash val="solid"/>
            <a:round/>
            <a:headEnd type="none" w="sm" len="sm"/>
            <a:tailEnd type="none" w="sm" len="sm"/>
          </a:ln>
        </p:spPr>
      </p:cxnSp>
      <p:sp>
        <p:nvSpPr>
          <p:cNvPr id="27" name="Shape 27"/>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8" name="Shape 28"/>
          <p:cNvSpPr txBox="1">
            <a:spLocks noGrp="1"/>
          </p:cNvSpPr>
          <p:nvPr>
            <p:ph type="body" idx="1"/>
          </p:nvPr>
        </p:nvSpPr>
        <p:spPr>
          <a:xfrm>
            <a:off x="517200" y="1986433"/>
            <a:ext cx="5333100" cy="410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29" name="Shape 29"/>
          <p:cNvSpPr txBox="1">
            <a:spLocks noGrp="1"/>
          </p:cNvSpPr>
          <p:nvPr>
            <p:ph type="body" idx="2"/>
          </p:nvPr>
        </p:nvSpPr>
        <p:spPr>
          <a:xfrm>
            <a:off x="6341600" y="1986433"/>
            <a:ext cx="5333100" cy="4105200"/>
          </a:xfrm>
          <a:prstGeom prst="rect">
            <a:avLst/>
          </a:prstGeom>
        </p:spPr>
        <p:txBody>
          <a:bodyPr spcFirstLastPara="1" wrap="square" lIns="121900" tIns="121900" rIns="121900" bIns="121900" anchor="t" anchorCtr="0"/>
          <a:lstStyle>
            <a:lvl1pPr marL="457200" lvl="0" indent="-349250">
              <a:spcBef>
                <a:spcPts val="0"/>
              </a:spcBef>
              <a:spcAft>
                <a:spcPts val="0"/>
              </a:spcAft>
              <a:buSzPts val="1900"/>
              <a:buChar char="●"/>
              <a:defRPr sz="19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0" name="Shape 3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
        <p:cNvGrpSpPr/>
        <p:nvPr/>
      </p:nvGrpSpPr>
      <p:grpSpPr>
        <a:xfrm>
          <a:off x="0" y="0"/>
          <a:ext cx="0" cy="0"/>
          <a:chOff x="0" y="0"/>
          <a:chExt cx="0" cy="0"/>
        </a:xfrm>
      </p:grpSpPr>
      <p:sp>
        <p:nvSpPr>
          <p:cNvPr id="32" name="Shape 32"/>
          <p:cNvSpPr txBox="1">
            <a:spLocks noGrp="1"/>
          </p:cNvSpPr>
          <p:nvPr>
            <p:ph type="title"/>
          </p:nvPr>
        </p:nvSpPr>
        <p:spPr>
          <a:xfrm>
            <a:off x="517200" y="610700"/>
            <a:ext cx="11157600" cy="914700"/>
          </a:xfrm>
          <a:prstGeom prst="rect">
            <a:avLst/>
          </a:prstGeom>
        </p:spPr>
        <p:txBody>
          <a:bodyPr spcFirstLastPara="1" wrap="square" lIns="121900" tIns="121900" rIns="121900" bIns="121900" anchor="b" anchorCtr="0"/>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3" name="Shape 3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4"/>
        <p:cNvGrpSpPr/>
        <p:nvPr/>
      </p:nvGrpSpPr>
      <p:grpSpPr>
        <a:xfrm>
          <a:off x="0" y="0"/>
          <a:ext cx="0" cy="0"/>
          <a:chOff x="0" y="0"/>
          <a:chExt cx="0" cy="0"/>
        </a:xfrm>
      </p:grpSpPr>
      <p:cxnSp>
        <p:nvCxnSpPr>
          <p:cNvPr id="35" name="Shape 35"/>
          <p:cNvCxnSpPr/>
          <p:nvPr/>
        </p:nvCxnSpPr>
        <p:spPr>
          <a:xfrm>
            <a:off x="652291" y="1883036"/>
            <a:ext cx="441900" cy="0"/>
          </a:xfrm>
          <a:prstGeom prst="straightConnector1">
            <a:avLst/>
          </a:prstGeom>
          <a:noFill/>
          <a:ln w="38100" cap="flat" cmpd="sng">
            <a:solidFill>
              <a:schemeClr val="accent4"/>
            </a:solidFill>
            <a:prstDash val="solid"/>
            <a:round/>
            <a:headEnd type="none" w="sm" len="sm"/>
            <a:tailEnd type="none" w="sm" len="sm"/>
          </a:ln>
        </p:spPr>
      </p:cxnSp>
      <p:sp>
        <p:nvSpPr>
          <p:cNvPr id="36" name="Shape 36"/>
          <p:cNvSpPr txBox="1">
            <a:spLocks noGrp="1"/>
          </p:cNvSpPr>
          <p:nvPr>
            <p:ph type="title"/>
          </p:nvPr>
        </p:nvSpPr>
        <p:spPr>
          <a:xfrm>
            <a:off x="517200" y="740800"/>
            <a:ext cx="3744000" cy="1007700"/>
          </a:xfrm>
          <a:prstGeom prst="rect">
            <a:avLst/>
          </a:prstGeom>
        </p:spPr>
        <p:txBody>
          <a:bodyPr spcFirstLastPara="1" wrap="square" lIns="121900" tIns="121900" rIns="121900" bIns="121900" anchor="b" anchorCtr="0"/>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7" name="Shape 37"/>
          <p:cNvSpPr txBox="1">
            <a:spLocks noGrp="1"/>
          </p:cNvSpPr>
          <p:nvPr>
            <p:ph type="body" idx="1"/>
          </p:nvPr>
        </p:nvSpPr>
        <p:spPr>
          <a:xfrm>
            <a:off x="517200" y="2125367"/>
            <a:ext cx="3744000" cy="3574800"/>
          </a:xfrm>
          <a:prstGeom prst="rect">
            <a:avLst/>
          </a:prstGeom>
        </p:spPr>
        <p:txBody>
          <a:bodyPr spcFirstLastPara="1" wrap="square" lIns="121900" tIns="121900" rIns="121900" bIns="121900" anchor="t" anchorCtr="0"/>
          <a:lstStyle>
            <a:lvl1pPr marL="457200" lvl="0" indent="-330200">
              <a:spcBef>
                <a:spcPts val="0"/>
              </a:spcBef>
              <a:spcAft>
                <a:spcPts val="0"/>
              </a:spcAft>
              <a:buSzPts val="1600"/>
              <a:buChar char="●"/>
              <a:defRPr sz="1600"/>
            </a:lvl1pPr>
            <a:lvl2pPr marL="914400" lvl="1" indent="-330200">
              <a:spcBef>
                <a:spcPts val="2100"/>
              </a:spcBef>
              <a:spcAft>
                <a:spcPts val="0"/>
              </a:spcAft>
              <a:buSzPts val="1600"/>
              <a:buChar char="○"/>
              <a:defRPr sz="1600"/>
            </a:lvl2pPr>
            <a:lvl3pPr marL="1371600" lvl="2" indent="-330200">
              <a:spcBef>
                <a:spcPts val="2100"/>
              </a:spcBef>
              <a:spcAft>
                <a:spcPts val="0"/>
              </a:spcAft>
              <a:buSzPts val="1600"/>
              <a:buChar char="■"/>
              <a:defRPr sz="1600"/>
            </a:lvl3pPr>
            <a:lvl4pPr marL="1828800" lvl="3" indent="-330200">
              <a:spcBef>
                <a:spcPts val="2100"/>
              </a:spcBef>
              <a:spcAft>
                <a:spcPts val="0"/>
              </a:spcAft>
              <a:buSzPts val="1600"/>
              <a:buChar char="●"/>
              <a:defRPr sz="1600"/>
            </a:lvl4pPr>
            <a:lvl5pPr marL="2286000" lvl="4" indent="-330200">
              <a:spcBef>
                <a:spcPts val="2100"/>
              </a:spcBef>
              <a:spcAft>
                <a:spcPts val="0"/>
              </a:spcAft>
              <a:buSzPts val="1600"/>
              <a:buChar char="○"/>
              <a:defRPr sz="1600"/>
            </a:lvl5pPr>
            <a:lvl6pPr marL="2743200" lvl="5" indent="-330200">
              <a:spcBef>
                <a:spcPts val="2100"/>
              </a:spcBef>
              <a:spcAft>
                <a:spcPts val="0"/>
              </a:spcAft>
              <a:buSzPts val="1600"/>
              <a:buChar char="■"/>
              <a:defRPr sz="1600"/>
            </a:lvl6pPr>
            <a:lvl7pPr marL="3200400" lvl="6" indent="-330200">
              <a:spcBef>
                <a:spcPts val="2100"/>
              </a:spcBef>
              <a:spcAft>
                <a:spcPts val="0"/>
              </a:spcAft>
              <a:buSzPts val="1600"/>
              <a:buChar char="●"/>
              <a:defRPr sz="1600"/>
            </a:lvl7pPr>
            <a:lvl8pPr marL="3657600" lvl="7" indent="-330200">
              <a:spcBef>
                <a:spcPts val="2100"/>
              </a:spcBef>
              <a:spcAft>
                <a:spcPts val="0"/>
              </a:spcAft>
              <a:buSzPts val="1600"/>
              <a:buChar char="○"/>
              <a:defRPr sz="1600"/>
            </a:lvl8pPr>
            <a:lvl9pPr marL="4114800" lvl="8" indent="-330200">
              <a:spcBef>
                <a:spcPts val="2100"/>
              </a:spcBef>
              <a:spcAft>
                <a:spcPts val="2100"/>
              </a:spcAft>
              <a:buSzPts val="1600"/>
              <a:buChar char="■"/>
              <a:defRPr sz="1600"/>
            </a:lvl9pPr>
          </a:lstStyle>
          <a:p>
            <a:endParaRPr/>
          </a:p>
        </p:txBody>
      </p:sp>
      <p:sp>
        <p:nvSpPr>
          <p:cNvPr id="38" name="Shape 3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9"/>
        <p:cNvGrpSpPr/>
        <p:nvPr/>
      </p:nvGrpSpPr>
      <p:grpSpPr>
        <a:xfrm>
          <a:off x="0" y="0"/>
          <a:ext cx="0" cy="0"/>
          <a:chOff x="0" y="0"/>
          <a:chExt cx="0" cy="0"/>
        </a:xfrm>
      </p:grpSpPr>
      <p:sp>
        <p:nvSpPr>
          <p:cNvPr id="40" name="Shape 40"/>
          <p:cNvSpPr txBox="1">
            <a:spLocks noGrp="1"/>
          </p:cNvSpPr>
          <p:nvPr>
            <p:ph type="title"/>
          </p:nvPr>
        </p:nvSpPr>
        <p:spPr>
          <a:xfrm>
            <a:off x="653667" y="701800"/>
            <a:ext cx="7491600" cy="5454300"/>
          </a:xfrm>
          <a:prstGeom prst="rect">
            <a:avLst/>
          </a:prstGeom>
        </p:spPr>
        <p:txBody>
          <a:bodyPr spcFirstLastPara="1" wrap="square" lIns="121900" tIns="121900" rIns="121900" bIns="121900" anchor="ctr" anchorCtr="0"/>
          <a:lstStyle>
            <a:lvl1pPr lvl="0">
              <a:spcBef>
                <a:spcPts val="0"/>
              </a:spcBef>
              <a:spcAft>
                <a:spcPts val="0"/>
              </a:spcAft>
              <a:buSzPts val="6400"/>
              <a:buNone/>
              <a:defRPr sz="6400"/>
            </a:lvl1pPr>
            <a:lvl2pPr lvl="1">
              <a:spcBef>
                <a:spcPts val="0"/>
              </a:spcBef>
              <a:spcAft>
                <a:spcPts val="0"/>
              </a:spcAft>
              <a:buSzPts val="6400"/>
              <a:buNone/>
              <a:defRPr sz="6400"/>
            </a:lvl2pPr>
            <a:lvl3pPr lvl="2">
              <a:spcBef>
                <a:spcPts val="0"/>
              </a:spcBef>
              <a:spcAft>
                <a:spcPts val="0"/>
              </a:spcAft>
              <a:buSzPts val="6400"/>
              <a:buNone/>
              <a:defRPr sz="6400"/>
            </a:lvl3pPr>
            <a:lvl4pPr lvl="3">
              <a:spcBef>
                <a:spcPts val="0"/>
              </a:spcBef>
              <a:spcAft>
                <a:spcPts val="0"/>
              </a:spcAft>
              <a:buSzPts val="6400"/>
              <a:buNone/>
              <a:defRPr sz="6400"/>
            </a:lvl4pPr>
            <a:lvl5pPr lvl="4">
              <a:spcBef>
                <a:spcPts val="0"/>
              </a:spcBef>
              <a:spcAft>
                <a:spcPts val="0"/>
              </a:spcAft>
              <a:buSzPts val="6400"/>
              <a:buNone/>
              <a:defRPr sz="6400"/>
            </a:lvl5pPr>
            <a:lvl6pPr lvl="5">
              <a:spcBef>
                <a:spcPts val="0"/>
              </a:spcBef>
              <a:spcAft>
                <a:spcPts val="0"/>
              </a:spcAft>
              <a:buSzPts val="6400"/>
              <a:buNone/>
              <a:defRPr sz="6400"/>
            </a:lvl6pPr>
            <a:lvl7pPr lvl="6">
              <a:spcBef>
                <a:spcPts val="0"/>
              </a:spcBef>
              <a:spcAft>
                <a:spcPts val="0"/>
              </a:spcAft>
              <a:buSzPts val="6400"/>
              <a:buNone/>
              <a:defRPr sz="6400"/>
            </a:lvl7pPr>
            <a:lvl8pPr lvl="7">
              <a:spcBef>
                <a:spcPts val="0"/>
              </a:spcBef>
              <a:spcAft>
                <a:spcPts val="0"/>
              </a:spcAft>
              <a:buSzPts val="6400"/>
              <a:buNone/>
              <a:defRPr sz="6400"/>
            </a:lvl8pPr>
            <a:lvl9pPr lvl="8">
              <a:spcBef>
                <a:spcPts val="0"/>
              </a:spcBef>
              <a:spcAft>
                <a:spcPts val="0"/>
              </a:spcAft>
              <a:buSzPts val="6400"/>
              <a:buNone/>
              <a:defRPr sz="6400"/>
            </a:lvl9pPr>
          </a:lstStyle>
          <a:p>
            <a:endParaRPr/>
          </a:p>
        </p:txBody>
      </p:sp>
      <p:sp>
        <p:nvSpPr>
          <p:cNvPr id="41" name="Shape 4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Shape 43"/>
          <p:cNvSpPr/>
          <p:nvPr/>
        </p:nvSpPr>
        <p:spPr>
          <a:xfrm>
            <a:off x="6096000" y="-100"/>
            <a:ext cx="6096000" cy="6858000"/>
          </a:xfrm>
          <a:prstGeom prst="rect">
            <a:avLst/>
          </a:prstGeom>
          <a:solidFill>
            <a:schemeClr val="dk2"/>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cxnSp>
        <p:nvCxnSpPr>
          <p:cNvPr id="44" name="Shape 44"/>
          <p:cNvCxnSpPr/>
          <p:nvPr/>
        </p:nvCxnSpPr>
        <p:spPr>
          <a:xfrm>
            <a:off x="6706233" y="5994004"/>
            <a:ext cx="721200" cy="0"/>
          </a:xfrm>
          <a:prstGeom prst="straightConnector1">
            <a:avLst/>
          </a:prstGeom>
          <a:noFill/>
          <a:ln w="38100" cap="flat" cmpd="sng">
            <a:solidFill>
              <a:schemeClr val="accent5"/>
            </a:solidFill>
            <a:prstDash val="solid"/>
            <a:round/>
            <a:headEnd type="none" w="sm" len="sm"/>
            <a:tailEnd type="none" w="sm" len="sm"/>
          </a:ln>
        </p:spPr>
      </p:cxnSp>
      <p:sp>
        <p:nvSpPr>
          <p:cNvPr id="45" name="Shape 45"/>
          <p:cNvSpPr txBox="1">
            <a:spLocks noGrp="1"/>
          </p:cNvSpPr>
          <p:nvPr>
            <p:ph type="title"/>
          </p:nvPr>
        </p:nvSpPr>
        <p:spPr>
          <a:xfrm>
            <a:off x="354000" y="1612100"/>
            <a:ext cx="5393700" cy="2008500"/>
          </a:xfrm>
          <a:prstGeom prst="rect">
            <a:avLst/>
          </a:prstGeom>
        </p:spPr>
        <p:txBody>
          <a:bodyPr spcFirstLastPara="1" wrap="square" lIns="121900" tIns="121900" rIns="121900" bIns="121900" anchor="b" anchorCtr="0"/>
          <a:lstStyle>
            <a:lvl1pPr lvl="0" algn="ctr">
              <a:spcBef>
                <a:spcPts val="0"/>
              </a:spcBef>
              <a:spcAft>
                <a:spcPts val="0"/>
              </a:spcAft>
              <a:buSzPts val="5100"/>
              <a:buNone/>
              <a:defRPr sz="5100"/>
            </a:lvl1pPr>
            <a:lvl2pPr lvl="1" algn="ctr">
              <a:spcBef>
                <a:spcPts val="0"/>
              </a:spcBef>
              <a:spcAft>
                <a:spcPts val="0"/>
              </a:spcAft>
              <a:buSzPts val="5100"/>
              <a:buNone/>
              <a:defRPr sz="5100"/>
            </a:lvl2pPr>
            <a:lvl3pPr lvl="2" algn="ctr">
              <a:spcBef>
                <a:spcPts val="0"/>
              </a:spcBef>
              <a:spcAft>
                <a:spcPts val="0"/>
              </a:spcAft>
              <a:buSzPts val="5100"/>
              <a:buNone/>
              <a:defRPr sz="5100"/>
            </a:lvl3pPr>
            <a:lvl4pPr lvl="3" algn="ctr">
              <a:spcBef>
                <a:spcPts val="0"/>
              </a:spcBef>
              <a:spcAft>
                <a:spcPts val="0"/>
              </a:spcAft>
              <a:buSzPts val="5100"/>
              <a:buNone/>
              <a:defRPr sz="5100"/>
            </a:lvl4pPr>
            <a:lvl5pPr lvl="4" algn="ctr">
              <a:spcBef>
                <a:spcPts val="0"/>
              </a:spcBef>
              <a:spcAft>
                <a:spcPts val="0"/>
              </a:spcAft>
              <a:buSzPts val="5100"/>
              <a:buNone/>
              <a:defRPr sz="5100"/>
            </a:lvl5pPr>
            <a:lvl6pPr lvl="5" algn="ctr">
              <a:spcBef>
                <a:spcPts val="0"/>
              </a:spcBef>
              <a:spcAft>
                <a:spcPts val="0"/>
              </a:spcAft>
              <a:buSzPts val="5100"/>
              <a:buNone/>
              <a:defRPr sz="5100"/>
            </a:lvl6pPr>
            <a:lvl7pPr lvl="6" algn="ctr">
              <a:spcBef>
                <a:spcPts val="0"/>
              </a:spcBef>
              <a:spcAft>
                <a:spcPts val="0"/>
              </a:spcAft>
              <a:buSzPts val="5100"/>
              <a:buNone/>
              <a:defRPr sz="5100"/>
            </a:lvl7pPr>
            <a:lvl8pPr lvl="7" algn="ctr">
              <a:spcBef>
                <a:spcPts val="0"/>
              </a:spcBef>
              <a:spcAft>
                <a:spcPts val="0"/>
              </a:spcAft>
              <a:buSzPts val="5100"/>
              <a:buNone/>
              <a:defRPr sz="5100"/>
            </a:lvl8pPr>
            <a:lvl9pPr lvl="8" algn="ctr">
              <a:spcBef>
                <a:spcPts val="0"/>
              </a:spcBef>
              <a:spcAft>
                <a:spcPts val="0"/>
              </a:spcAft>
              <a:buSzPts val="5100"/>
              <a:buNone/>
              <a:defRPr sz="5100"/>
            </a:lvl9pPr>
          </a:lstStyle>
          <a:p>
            <a:endParaRPr/>
          </a:p>
        </p:txBody>
      </p:sp>
      <p:sp>
        <p:nvSpPr>
          <p:cNvPr id="46" name="Shape 46"/>
          <p:cNvSpPr txBox="1">
            <a:spLocks noGrp="1"/>
          </p:cNvSpPr>
          <p:nvPr>
            <p:ph type="subTitle" idx="1"/>
          </p:nvPr>
        </p:nvSpPr>
        <p:spPr>
          <a:xfrm>
            <a:off x="354000" y="3692001"/>
            <a:ext cx="5393700" cy="1794000"/>
          </a:xfrm>
          <a:prstGeom prst="rect">
            <a:avLst/>
          </a:prstGeom>
        </p:spPr>
        <p:txBody>
          <a:bodyPr spcFirstLastPara="1" wrap="square" lIns="121900" tIns="121900" rIns="121900" bIns="121900" anchor="t" anchorCtr="0"/>
          <a:lstStyle>
            <a:lvl1pPr lvl="0" algn="ctr">
              <a:lnSpc>
                <a:spcPct val="100000"/>
              </a:lnSpc>
              <a:spcBef>
                <a:spcPts val="0"/>
              </a:spcBef>
              <a:spcAft>
                <a:spcPts val="0"/>
              </a:spcAft>
              <a:buClr>
                <a:schemeClr val="accent5"/>
              </a:buClr>
              <a:buSzPts val="2800"/>
              <a:buNone/>
              <a:defRPr sz="2800">
                <a:solidFill>
                  <a:schemeClr val="accent5"/>
                </a:solidFill>
              </a:defRPr>
            </a:lvl1pPr>
            <a:lvl2pPr lvl="1" algn="ctr">
              <a:lnSpc>
                <a:spcPct val="100000"/>
              </a:lnSpc>
              <a:spcBef>
                <a:spcPts val="0"/>
              </a:spcBef>
              <a:spcAft>
                <a:spcPts val="0"/>
              </a:spcAft>
              <a:buClr>
                <a:schemeClr val="accent5"/>
              </a:buClr>
              <a:buSzPts val="2800"/>
              <a:buNone/>
              <a:defRPr sz="2800">
                <a:solidFill>
                  <a:schemeClr val="accent5"/>
                </a:solidFill>
              </a:defRPr>
            </a:lvl2pPr>
            <a:lvl3pPr lvl="2" algn="ctr">
              <a:lnSpc>
                <a:spcPct val="100000"/>
              </a:lnSpc>
              <a:spcBef>
                <a:spcPts val="0"/>
              </a:spcBef>
              <a:spcAft>
                <a:spcPts val="0"/>
              </a:spcAft>
              <a:buClr>
                <a:schemeClr val="accent5"/>
              </a:buClr>
              <a:buSzPts val="2800"/>
              <a:buNone/>
              <a:defRPr sz="2800">
                <a:solidFill>
                  <a:schemeClr val="accent5"/>
                </a:solidFill>
              </a:defRPr>
            </a:lvl3pPr>
            <a:lvl4pPr lvl="3" algn="ctr">
              <a:lnSpc>
                <a:spcPct val="100000"/>
              </a:lnSpc>
              <a:spcBef>
                <a:spcPts val="0"/>
              </a:spcBef>
              <a:spcAft>
                <a:spcPts val="0"/>
              </a:spcAft>
              <a:buClr>
                <a:schemeClr val="accent5"/>
              </a:buClr>
              <a:buSzPts val="2800"/>
              <a:buNone/>
              <a:defRPr sz="2800">
                <a:solidFill>
                  <a:schemeClr val="accent5"/>
                </a:solidFill>
              </a:defRPr>
            </a:lvl4pPr>
            <a:lvl5pPr lvl="4" algn="ctr">
              <a:lnSpc>
                <a:spcPct val="100000"/>
              </a:lnSpc>
              <a:spcBef>
                <a:spcPts val="0"/>
              </a:spcBef>
              <a:spcAft>
                <a:spcPts val="0"/>
              </a:spcAft>
              <a:buClr>
                <a:schemeClr val="accent5"/>
              </a:buClr>
              <a:buSzPts val="2800"/>
              <a:buNone/>
              <a:defRPr sz="2800">
                <a:solidFill>
                  <a:schemeClr val="accent5"/>
                </a:solidFill>
              </a:defRPr>
            </a:lvl5pPr>
            <a:lvl6pPr lvl="5" algn="ctr">
              <a:lnSpc>
                <a:spcPct val="100000"/>
              </a:lnSpc>
              <a:spcBef>
                <a:spcPts val="0"/>
              </a:spcBef>
              <a:spcAft>
                <a:spcPts val="0"/>
              </a:spcAft>
              <a:buClr>
                <a:schemeClr val="accent5"/>
              </a:buClr>
              <a:buSzPts val="2800"/>
              <a:buNone/>
              <a:defRPr sz="2800">
                <a:solidFill>
                  <a:schemeClr val="accent5"/>
                </a:solidFill>
              </a:defRPr>
            </a:lvl6pPr>
            <a:lvl7pPr lvl="6" algn="ctr">
              <a:lnSpc>
                <a:spcPct val="100000"/>
              </a:lnSpc>
              <a:spcBef>
                <a:spcPts val="0"/>
              </a:spcBef>
              <a:spcAft>
                <a:spcPts val="0"/>
              </a:spcAft>
              <a:buClr>
                <a:schemeClr val="accent5"/>
              </a:buClr>
              <a:buSzPts val="2800"/>
              <a:buNone/>
              <a:defRPr sz="2800">
                <a:solidFill>
                  <a:schemeClr val="accent5"/>
                </a:solidFill>
              </a:defRPr>
            </a:lvl7pPr>
            <a:lvl8pPr lvl="7" algn="ctr">
              <a:lnSpc>
                <a:spcPct val="100000"/>
              </a:lnSpc>
              <a:spcBef>
                <a:spcPts val="0"/>
              </a:spcBef>
              <a:spcAft>
                <a:spcPts val="0"/>
              </a:spcAft>
              <a:buClr>
                <a:schemeClr val="accent5"/>
              </a:buClr>
              <a:buSzPts val="2800"/>
              <a:buNone/>
              <a:defRPr sz="2800">
                <a:solidFill>
                  <a:schemeClr val="accent5"/>
                </a:solidFill>
              </a:defRPr>
            </a:lvl8pPr>
            <a:lvl9pPr lvl="8" algn="ctr">
              <a:lnSpc>
                <a:spcPct val="100000"/>
              </a:lnSpc>
              <a:spcBef>
                <a:spcPts val="0"/>
              </a:spcBef>
              <a:spcAft>
                <a:spcPts val="0"/>
              </a:spcAft>
              <a:buClr>
                <a:schemeClr val="accent5"/>
              </a:buClr>
              <a:buSzPts val="2800"/>
              <a:buNone/>
              <a:defRPr sz="2800">
                <a:solidFill>
                  <a:schemeClr val="accent5"/>
                </a:solidFill>
              </a:defRPr>
            </a:lvl9pPr>
          </a:lstStyle>
          <a:p>
            <a:endParaRPr/>
          </a:p>
        </p:txBody>
      </p:sp>
      <p:sp>
        <p:nvSpPr>
          <p:cNvPr id="47" name="Shape 47"/>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lstStyle>
            <a:lvl1pPr marL="457200" lvl="0" indent="-381000">
              <a:spcBef>
                <a:spcPts val="0"/>
              </a:spcBef>
              <a:spcAft>
                <a:spcPts val="0"/>
              </a:spcAft>
              <a:buSzPts val="2400"/>
              <a:buChar char="●"/>
              <a:defRPr/>
            </a:lvl1pPr>
            <a:lvl2pPr marL="914400" lvl="1" indent="-349250">
              <a:spcBef>
                <a:spcPts val="2100"/>
              </a:spcBef>
              <a:spcAft>
                <a:spcPts val="0"/>
              </a:spcAft>
              <a:buSzPts val="1900"/>
              <a:buChar char="○"/>
              <a:defRPr/>
            </a:lvl2pPr>
            <a:lvl3pPr marL="1371600" lvl="2" indent="-349250">
              <a:spcBef>
                <a:spcPts val="2100"/>
              </a:spcBef>
              <a:spcAft>
                <a:spcPts val="0"/>
              </a:spcAft>
              <a:buSzPts val="1900"/>
              <a:buChar char="■"/>
              <a:defRPr/>
            </a:lvl3pPr>
            <a:lvl4pPr marL="1828800" lvl="3" indent="-349250">
              <a:spcBef>
                <a:spcPts val="2100"/>
              </a:spcBef>
              <a:spcAft>
                <a:spcPts val="0"/>
              </a:spcAft>
              <a:buSzPts val="1900"/>
              <a:buChar char="●"/>
              <a:defRPr/>
            </a:lvl4pPr>
            <a:lvl5pPr marL="2286000" lvl="4" indent="-349250">
              <a:spcBef>
                <a:spcPts val="2100"/>
              </a:spcBef>
              <a:spcAft>
                <a:spcPts val="0"/>
              </a:spcAft>
              <a:buSzPts val="1900"/>
              <a:buChar char="○"/>
              <a:defRPr/>
            </a:lvl5pPr>
            <a:lvl6pPr marL="2743200" lvl="5" indent="-349250">
              <a:spcBef>
                <a:spcPts val="2100"/>
              </a:spcBef>
              <a:spcAft>
                <a:spcPts val="0"/>
              </a:spcAft>
              <a:buSzPts val="1900"/>
              <a:buChar char="■"/>
              <a:defRPr/>
            </a:lvl6pPr>
            <a:lvl7pPr marL="3200400" lvl="6" indent="-349250">
              <a:spcBef>
                <a:spcPts val="2100"/>
              </a:spcBef>
              <a:spcAft>
                <a:spcPts val="0"/>
              </a:spcAft>
              <a:buSzPts val="1900"/>
              <a:buChar char="●"/>
              <a:defRPr/>
            </a:lvl7pPr>
            <a:lvl8pPr marL="3657600" lvl="7" indent="-349250">
              <a:spcBef>
                <a:spcPts val="2100"/>
              </a:spcBef>
              <a:spcAft>
                <a:spcPts val="0"/>
              </a:spcAft>
              <a:buSzPts val="1900"/>
              <a:buChar char="○"/>
              <a:defRPr/>
            </a:lvl8pPr>
            <a:lvl9pPr marL="4114800" lvl="8" indent="-349250">
              <a:spcBef>
                <a:spcPts val="2100"/>
              </a:spcBef>
              <a:spcAft>
                <a:spcPts val="2100"/>
              </a:spcAft>
              <a:buSzPts val="1900"/>
              <a:buChar char="■"/>
              <a:defRPr/>
            </a:lvl9pPr>
          </a:lstStyle>
          <a:p>
            <a:endParaRPr/>
          </a:p>
        </p:txBody>
      </p:sp>
      <p:sp>
        <p:nvSpPr>
          <p:cNvPr id="48" name="Shape 4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9"/>
        <p:cNvGrpSpPr/>
        <p:nvPr/>
      </p:nvGrpSpPr>
      <p:grpSpPr>
        <a:xfrm>
          <a:off x="0" y="0"/>
          <a:ext cx="0" cy="0"/>
          <a:chOff x="0" y="0"/>
          <a:chExt cx="0" cy="0"/>
        </a:xfrm>
      </p:grpSpPr>
      <p:sp>
        <p:nvSpPr>
          <p:cNvPr id="50" name="Shape 50"/>
          <p:cNvSpPr txBox="1">
            <a:spLocks noGrp="1"/>
          </p:cNvSpPr>
          <p:nvPr>
            <p:ph type="body" idx="1"/>
          </p:nvPr>
        </p:nvSpPr>
        <p:spPr>
          <a:xfrm>
            <a:off x="426000" y="5644967"/>
            <a:ext cx="7998300" cy="798300"/>
          </a:xfrm>
          <a:prstGeom prst="rect">
            <a:avLst/>
          </a:prstGeom>
        </p:spPr>
        <p:txBody>
          <a:bodyPr spcFirstLastPara="1" wrap="square" lIns="121900" tIns="121900" rIns="121900" bIns="121900" anchor="ctr" anchorCtr="0"/>
          <a:lstStyle>
            <a:lvl1pPr marL="457200" lvl="0" indent="-228600">
              <a:lnSpc>
                <a:spcPct val="100000"/>
              </a:lnSpc>
              <a:spcBef>
                <a:spcPts val="0"/>
              </a:spcBef>
              <a:spcAft>
                <a:spcPts val="0"/>
              </a:spcAft>
              <a:buSzPts val="2400"/>
              <a:buFont typeface="Roboto Slab"/>
              <a:buNone/>
              <a:defRPr>
                <a:latin typeface="Roboto Slab"/>
                <a:ea typeface="Roboto Slab"/>
                <a:cs typeface="Roboto Slab"/>
                <a:sym typeface="Roboto Slab"/>
              </a:defRPr>
            </a:lvl1pPr>
          </a:lstStyle>
          <a:p>
            <a:endParaRPr/>
          </a:p>
        </p:txBody>
      </p:sp>
      <p:sp>
        <p:nvSpPr>
          <p:cNvPr id="51" name="Shape 5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2"/>
        <p:cNvGrpSpPr/>
        <p:nvPr/>
      </p:nvGrpSpPr>
      <p:grpSpPr>
        <a:xfrm>
          <a:off x="0" y="0"/>
          <a:ext cx="0" cy="0"/>
          <a:chOff x="0" y="0"/>
          <a:chExt cx="0" cy="0"/>
        </a:xfrm>
      </p:grpSpPr>
      <p:sp>
        <p:nvSpPr>
          <p:cNvPr id="53" name="Shape 53"/>
          <p:cNvSpPr/>
          <p:nvPr/>
        </p:nvSpPr>
        <p:spPr>
          <a:xfrm>
            <a:off x="200" y="6769100"/>
            <a:ext cx="12191700" cy="88800"/>
          </a:xfrm>
          <a:prstGeom prst="rect">
            <a:avLst/>
          </a:prstGeom>
          <a:solidFill>
            <a:schemeClr val="accent4"/>
          </a:solidFill>
          <a:ln>
            <a:noFill/>
          </a:ln>
        </p:spPr>
        <p:txBody>
          <a:bodyPr spcFirstLastPara="1" wrap="square" lIns="121900" tIns="121900" rIns="121900" bIns="121900" anchor="ctr" anchorCtr="0">
            <a:noAutofit/>
          </a:bodyPr>
          <a:lstStyle/>
          <a:p>
            <a:pPr marL="0" lvl="0" indent="0">
              <a:spcBef>
                <a:spcPts val="0"/>
              </a:spcBef>
              <a:spcAft>
                <a:spcPts val="0"/>
              </a:spcAft>
              <a:buNone/>
            </a:pPr>
            <a:endParaRPr/>
          </a:p>
        </p:txBody>
      </p:sp>
      <p:sp>
        <p:nvSpPr>
          <p:cNvPr id="54" name="Shape 54"/>
          <p:cNvSpPr txBox="1">
            <a:spLocks noGrp="1"/>
          </p:cNvSpPr>
          <p:nvPr>
            <p:ph type="title" hasCustomPrompt="1"/>
          </p:nvPr>
        </p:nvSpPr>
        <p:spPr>
          <a:xfrm>
            <a:off x="517200" y="1536600"/>
            <a:ext cx="11157600" cy="2051100"/>
          </a:xfrm>
          <a:prstGeom prst="rect">
            <a:avLst/>
          </a:prstGeom>
        </p:spPr>
        <p:txBody>
          <a:bodyPr spcFirstLastPara="1" wrap="square" lIns="121900" tIns="121900" rIns="121900" bIns="121900" anchor="ctr" anchorCtr="0"/>
          <a:lstStyle>
            <a:lvl1pPr lvl="0" algn="ctr">
              <a:spcBef>
                <a:spcPts val="0"/>
              </a:spcBef>
              <a:spcAft>
                <a:spcPts val="0"/>
              </a:spcAft>
              <a:buClr>
                <a:schemeClr val="accent5"/>
              </a:buClr>
              <a:buSzPts val="17300"/>
              <a:buNone/>
              <a:defRPr sz="17300">
                <a:solidFill>
                  <a:schemeClr val="accent5"/>
                </a:solidFill>
              </a:defRPr>
            </a:lvl1pPr>
            <a:lvl2pPr lvl="1" algn="ctr">
              <a:spcBef>
                <a:spcPts val="0"/>
              </a:spcBef>
              <a:spcAft>
                <a:spcPts val="0"/>
              </a:spcAft>
              <a:buClr>
                <a:schemeClr val="accent5"/>
              </a:buClr>
              <a:buSzPts val="17300"/>
              <a:buNone/>
              <a:defRPr sz="17300">
                <a:solidFill>
                  <a:schemeClr val="accent5"/>
                </a:solidFill>
              </a:defRPr>
            </a:lvl2pPr>
            <a:lvl3pPr lvl="2" algn="ctr">
              <a:spcBef>
                <a:spcPts val="0"/>
              </a:spcBef>
              <a:spcAft>
                <a:spcPts val="0"/>
              </a:spcAft>
              <a:buClr>
                <a:schemeClr val="accent5"/>
              </a:buClr>
              <a:buSzPts val="17300"/>
              <a:buNone/>
              <a:defRPr sz="17300">
                <a:solidFill>
                  <a:schemeClr val="accent5"/>
                </a:solidFill>
              </a:defRPr>
            </a:lvl3pPr>
            <a:lvl4pPr lvl="3" algn="ctr">
              <a:spcBef>
                <a:spcPts val="0"/>
              </a:spcBef>
              <a:spcAft>
                <a:spcPts val="0"/>
              </a:spcAft>
              <a:buClr>
                <a:schemeClr val="accent5"/>
              </a:buClr>
              <a:buSzPts val="17300"/>
              <a:buNone/>
              <a:defRPr sz="17300">
                <a:solidFill>
                  <a:schemeClr val="accent5"/>
                </a:solidFill>
              </a:defRPr>
            </a:lvl4pPr>
            <a:lvl5pPr lvl="4" algn="ctr">
              <a:spcBef>
                <a:spcPts val="0"/>
              </a:spcBef>
              <a:spcAft>
                <a:spcPts val="0"/>
              </a:spcAft>
              <a:buClr>
                <a:schemeClr val="accent5"/>
              </a:buClr>
              <a:buSzPts val="17300"/>
              <a:buNone/>
              <a:defRPr sz="17300">
                <a:solidFill>
                  <a:schemeClr val="accent5"/>
                </a:solidFill>
              </a:defRPr>
            </a:lvl5pPr>
            <a:lvl6pPr lvl="5" algn="ctr">
              <a:spcBef>
                <a:spcPts val="0"/>
              </a:spcBef>
              <a:spcAft>
                <a:spcPts val="0"/>
              </a:spcAft>
              <a:buClr>
                <a:schemeClr val="accent5"/>
              </a:buClr>
              <a:buSzPts val="17300"/>
              <a:buNone/>
              <a:defRPr sz="17300">
                <a:solidFill>
                  <a:schemeClr val="accent5"/>
                </a:solidFill>
              </a:defRPr>
            </a:lvl6pPr>
            <a:lvl7pPr lvl="6" algn="ctr">
              <a:spcBef>
                <a:spcPts val="0"/>
              </a:spcBef>
              <a:spcAft>
                <a:spcPts val="0"/>
              </a:spcAft>
              <a:buClr>
                <a:schemeClr val="accent5"/>
              </a:buClr>
              <a:buSzPts val="17300"/>
              <a:buNone/>
              <a:defRPr sz="17300">
                <a:solidFill>
                  <a:schemeClr val="accent5"/>
                </a:solidFill>
              </a:defRPr>
            </a:lvl7pPr>
            <a:lvl8pPr lvl="7" algn="ctr">
              <a:spcBef>
                <a:spcPts val="0"/>
              </a:spcBef>
              <a:spcAft>
                <a:spcPts val="0"/>
              </a:spcAft>
              <a:buClr>
                <a:schemeClr val="accent5"/>
              </a:buClr>
              <a:buSzPts val="17300"/>
              <a:buNone/>
              <a:defRPr sz="17300">
                <a:solidFill>
                  <a:schemeClr val="accent5"/>
                </a:solidFill>
              </a:defRPr>
            </a:lvl8pPr>
            <a:lvl9pPr lvl="8" algn="ctr">
              <a:spcBef>
                <a:spcPts val="0"/>
              </a:spcBef>
              <a:spcAft>
                <a:spcPts val="0"/>
              </a:spcAft>
              <a:buClr>
                <a:schemeClr val="accent5"/>
              </a:buClr>
              <a:buSzPts val="17300"/>
              <a:buNone/>
              <a:defRPr sz="17300">
                <a:solidFill>
                  <a:schemeClr val="accent5"/>
                </a:solidFill>
              </a:defRPr>
            </a:lvl9pPr>
          </a:lstStyle>
          <a:p>
            <a:r>
              <a:t>xx%</a:t>
            </a:r>
          </a:p>
        </p:txBody>
      </p:sp>
      <p:sp>
        <p:nvSpPr>
          <p:cNvPr id="55" name="Shape 55"/>
          <p:cNvSpPr txBox="1">
            <a:spLocks noGrp="1"/>
          </p:cNvSpPr>
          <p:nvPr>
            <p:ph type="body" idx="1"/>
          </p:nvPr>
        </p:nvSpPr>
        <p:spPr>
          <a:xfrm>
            <a:off x="517200" y="3892600"/>
            <a:ext cx="11157600" cy="1428900"/>
          </a:xfrm>
          <a:prstGeom prst="rect">
            <a:avLst/>
          </a:prstGeom>
        </p:spPr>
        <p:txBody>
          <a:bodyPr spcFirstLastPara="1" wrap="square" lIns="121900" tIns="121900" rIns="121900" bIns="121900" anchor="t" anchorCtr="0"/>
          <a:lstStyle>
            <a:lvl1pPr marL="457200" lvl="0" indent="-381000" algn="ctr">
              <a:spcBef>
                <a:spcPts val="0"/>
              </a:spcBef>
              <a:spcAft>
                <a:spcPts val="0"/>
              </a:spcAft>
              <a:buSzPts val="2400"/>
              <a:buChar char="●"/>
              <a:defRPr/>
            </a:lvl1pPr>
            <a:lvl2pPr marL="914400" lvl="1" indent="-349250" algn="ctr">
              <a:spcBef>
                <a:spcPts val="2100"/>
              </a:spcBef>
              <a:spcAft>
                <a:spcPts val="0"/>
              </a:spcAft>
              <a:buSzPts val="1900"/>
              <a:buChar char="○"/>
              <a:defRPr/>
            </a:lvl2pPr>
            <a:lvl3pPr marL="1371600" lvl="2" indent="-349250" algn="ctr">
              <a:spcBef>
                <a:spcPts val="2100"/>
              </a:spcBef>
              <a:spcAft>
                <a:spcPts val="0"/>
              </a:spcAft>
              <a:buSzPts val="1900"/>
              <a:buChar char="■"/>
              <a:defRPr/>
            </a:lvl3pPr>
            <a:lvl4pPr marL="1828800" lvl="3" indent="-349250" algn="ctr">
              <a:spcBef>
                <a:spcPts val="2100"/>
              </a:spcBef>
              <a:spcAft>
                <a:spcPts val="0"/>
              </a:spcAft>
              <a:buSzPts val="1900"/>
              <a:buChar char="●"/>
              <a:defRPr/>
            </a:lvl4pPr>
            <a:lvl5pPr marL="2286000" lvl="4" indent="-349250" algn="ctr">
              <a:spcBef>
                <a:spcPts val="2100"/>
              </a:spcBef>
              <a:spcAft>
                <a:spcPts val="0"/>
              </a:spcAft>
              <a:buSzPts val="1900"/>
              <a:buChar char="○"/>
              <a:defRPr/>
            </a:lvl5pPr>
            <a:lvl6pPr marL="2743200" lvl="5" indent="-349250" algn="ctr">
              <a:spcBef>
                <a:spcPts val="2100"/>
              </a:spcBef>
              <a:spcAft>
                <a:spcPts val="0"/>
              </a:spcAft>
              <a:buSzPts val="1900"/>
              <a:buChar char="■"/>
              <a:defRPr/>
            </a:lvl6pPr>
            <a:lvl7pPr marL="3200400" lvl="6" indent="-349250" algn="ctr">
              <a:spcBef>
                <a:spcPts val="2100"/>
              </a:spcBef>
              <a:spcAft>
                <a:spcPts val="0"/>
              </a:spcAft>
              <a:buSzPts val="1900"/>
              <a:buChar char="●"/>
              <a:defRPr/>
            </a:lvl7pPr>
            <a:lvl8pPr marL="3657600" lvl="7" indent="-349250" algn="ctr">
              <a:spcBef>
                <a:spcPts val="2100"/>
              </a:spcBef>
              <a:spcAft>
                <a:spcPts val="0"/>
              </a:spcAft>
              <a:buSzPts val="1900"/>
              <a:buChar char="○"/>
              <a:defRPr/>
            </a:lvl8pPr>
            <a:lvl9pPr marL="4114800" lvl="8" indent="-349250" algn="ctr">
              <a:spcBef>
                <a:spcPts val="2100"/>
              </a:spcBef>
              <a:spcAft>
                <a:spcPts val="2100"/>
              </a:spcAft>
              <a:buSzPts val="1900"/>
              <a:buChar char="■"/>
              <a:defRPr/>
            </a:lvl9pPr>
          </a:lstStyle>
          <a:p>
            <a:endParaRPr/>
          </a:p>
        </p:txBody>
      </p:sp>
      <p:sp>
        <p:nvSpPr>
          <p:cNvPr id="56" name="Shape 5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3.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2.png"/><Relationship Id="rId2" Type="http://schemas.openxmlformats.org/officeDocument/2006/relationships/slideLayout" Target="../slideLayouts/slideLayout13.xml"/><Relationship Id="rId16"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image" Target="../media/image5.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rina">
    <p:bg>
      <p:bgPr>
        <a:blipFill dpi="0" rotWithShape="1">
          <a:blip r:embed="rId13">
            <a:extLst>
              <a:ext uri="{BEBA8EAE-BF5A-486C-A8C5-ECC9F3942E4B}">
                <a14:imgProps xmlns:a14="http://schemas.microsoft.com/office/drawing/2010/main">
                  <a14:imgLayer>
                    <a14:imgEffect>
                      <a14:sharpenSoften amount="-6000"/>
                    </a14:imgEffect>
                    <a14:imgEffect>
                      <a14:brightnessContrast bright="-68000" contrast="-3000"/>
                    </a14:imgEffect>
                  </a14:imgLayer>
                </a14:imgProps>
              </a:ext>
            </a:extLst>
          </a:blip>
          <a:srcRect/>
          <a:stretch>
            <a:fillRect/>
          </a:stretch>
        </a:blip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517200" y="610700"/>
            <a:ext cx="11157600" cy="914700"/>
          </a:xfrm>
          <a:prstGeom prst="rect">
            <a:avLst/>
          </a:prstGeom>
          <a:noFill/>
          <a:ln>
            <a:noFill/>
          </a:ln>
        </p:spPr>
        <p:txBody>
          <a:bodyPr spcFirstLastPara="1" wrap="square" lIns="121900" tIns="121900" rIns="121900" bIns="121900" anchor="b" anchorCtr="0"/>
          <a:lstStyle>
            <a:lvl1pPr lvl="0">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1pPr>
            <a:lvl2pPr lvl="1">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2pPr>
            <a:lvl3pPr lvl="2">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3pPr>
            <a:lvl4pPr lvl="3">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4pPr>
            <a:lvl5pPr lvl="4">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5pPr>
            <a:lvl6pPr lvl="5">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6pPr>
            <a:lvl7pPr lvl="6">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7pPr>
            <a:lvl8pPr lvl="7">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8pPr>
            <a:lvl9pPr lvl="8">
              <a:spcBef>
                <a:spcPts val="0"/>
              </a:spcBef>
              <a:spcAft>
                <a:spcPts val="0"/>
              </a:spcAft>
              <a:buClr>
                <a:schemeClr val="dk1"/>
              </a:buClr>
              <a:buSzPts val="4000"/>
              <a:buFont typeface="Roboto Slab"/>
              <a:buNone/>
              <a:defRPr sz="4000">
                <a:solidFill>
                  <a:schemeClr val="dk1"/>
                </a:solidFill>
                <a:latin typeface="Roboto Slab"/>
                <a:ea typeface="Roboto Slab"/>
                <a:cs typeface="Roboto Slab"/>
                <a:sym typeface="Roboto Slab"/>
              </a:defRPr>
            </a:lvl9pPr>
          </a:lstStyle>
          <a:p>
            <a:endParaRPr/>
          </a:p>
        </p:txBody>
      </p:sp>
      <p:sp>
        <p:nvSpPr>
          <p:cNvPr id="7" name="Shape 7"/>
          <p:cNvSpPr txBox="1">
            <a:spLocks noGrp="1"/>
          </p:cNvSpPr>
          <p:nvPr>
            <p:ph type="body" idx="1"/>
          </p:nvPr>
        </p:nvSpPr>
        <p:spPr>
          <a:xfrm>
            <a:off x="517200" y="1986432"/>
            <a:ext cx="11157600" cy="4105200"/>
          </a:xfrm>
          <a:prstGeom prst="rect">
            <a:avLst/>
          </a:prstGeom>
          <a:noFill/>
          <a:ln>
            <a:noFill/>
          </a:ln>
        </p:spPr>
        <p:txBody>
          <a:bodyPr spcFirstLastPara="1" wrap="square" lIns="121900" tIns="121900" rIns="121900" bIns="121900" anchor="t" anchorCtr="0"/>
          <a:lstStyle>
            <a:lvl1pPr marL="457200" lvl="0" indent="-381000">
              <a:lnSpc>
                <a:spcPct val="115000"/>
              </a:lnSpc>
              <a:spcBef>
                <a:spcPts val="0"/>
              </a:spcBef>
              <a:spcAft>
                <a:spcPts val="0"/>
              </a:spcAft>
              <a:buClr>
                <a:schemeClr val="dk1"/>
              </a:buClr>
              <a:buSzPts val="2400"/>
              <a:buFont typeface="Roboto"/>
              <a:buChar char="●"/>
              <a:defRPr sz="2400">
                <a:solidFill>
                  <a:schemeClr val="dk1"/>
                </a:solidFill>
                <a:latin typeface="Roboto"/>
                <a:ea typeface="Roboto"/>
                <a:cs typeface="Roboto"/>
                <a:sym typeface="Roboto"/>
              </a:defRPr>
            </a:lvl1pPr>
            <a:lvl2pPr marL="914400" lvl="1"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2pPr>
            <a:lvl3pPr marL="1371600" lvl="2"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3pPr>
            <a:lvl4pPr marL="1828800" lvl="3"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4pPr>
            <a:lvl5pPr marL="2286000" lvl="4"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5pPr>
            <a:lvl6pPr marL="2743200" lvl="5"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6pPr>
            <a:lvl7pPr marL="3200400" lvl="6"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7pPr>
            <a:lvl8pPr marL="3657600" lvl="7" indent="-349250">
              <a:lnSpc>
                <a:spcPct val="115000"/>
              </a:lnSpc>
              <a:spcBef>
                <a:spcPts val="2100"/>
              </a:spcBef>
              <a:spcAft>
                <a:spcPts val="0"/>
              </a:spcAft>
              <a:buClr>
                <a:schemeClr val="dk1"/>
              </a:buClr>
              <a:buSzPts val="1900"/>
              <a:buFont typeface="Roboto"/>
              <a:buChar char="○"/>
              <a:defRPr sz="1900">
                <a:solidFill>
                  <a:schemeClr val="dk1"/>
                </a:solidFill>
                <a:latin typeface="Roboto"/>
                <a:ea typeface="Roboto"/>
                <a:cs typeface="Roboto"/>
                <a:sym typeface="Roboto"/>
              </a:defRPr>
            </a:lvl8pPr>
            <a:lvl9pPr marL="4114800" lvl="8" indent="-349250">
              <a:lnSpc>
                <a:spcPct val="115000"/>
              </a:lnSpc>
              <a:spcBef>
                <a:spcPts val="2100"/>
              </a:spcBef>
              <a:spcAft>
                <a:spcPts val="2100"/>
              </a:spcAft>
              <a:buClr>
                <a:schemeClr val="dk1"/>
              </a:buClr>
              <a:buSzPts val="1900"/>
              <a:buFont typeface="Roboto"/>
              <a:buChar char="■"/>
              <a:defRPr sz="1900">
                <a:solidFill>
                  <a:schemeClr val="dk1"/>
                </a:solidFill>
                <a:latin typeface="Roboto"/>
                <a:ea typeface="Roboto"/>
                <a:cs typeface="Roboto"/>
                <a:sym typeface="Roboto"/>
              </a:defRPr>
            </a:lvl9pPr>
          </a:lstStyle>
          <a:p>
            <a:endParaRPr dirty="0"/>
          </a:p>
        </p:txBody>
      </p:sp>
      <p:sp>
        <p:nvSpPr>
          <p:cNvPr id="8" name="Shape 8"/>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algn="r">
              <a:buNone/>
              <a:defRPr sz="1300">
                <a:solidFill>
                  <a:schemeClr val="dk1"/>
                </a:solidFill>
                <a:latin typeface="Roboto"/>
                <a:ea typeface="Roboto"/>
                <a:cs typeface="Roboto"/>
                <a:sym typeface="Roboto"/>
              </a:defRPr>
            </a:lvl1pPr>
            <a:lvl2pPr lvl="1" algn="r">
              <a:buNone/>
              <a:defRPr sz="1300">
                <a:solidFill>
                  <a:schemeClr val="dk1"/>
                </a:solidFill>
                <a:latin typeface="Roboto"/>
                <a:ea typeface="Roboto"/>
                <a:cs typeface="Roboto"/>
                <a:sym typeface="Roboto"/>
              </a:defRPr>
            </a:lvl2pPr>
            <a:lvl3pPr lvl="2" algn="r">
              <a:buNone/>
              <a:defRPr sz="1300">
                <a:solidFill>
                  <a:schemeClr val="dk1"/>
                </a:solidFill>
                <a:latin typeface="Roboto"/>
                <a:ea typeface="Roboto"/>
                <a:cs typeface="Roboto"/>
                <a:sym typeface="Roboto"/>
              </a:defRPr>
            </a:lvl3pPr>
            <a:lvl4pPr lvl="3" algn="r">
              <a:buNone/>
              <a:defRPr sz="1300">
                <a:solidFill>
                  <a:schemeClr val="dk1"/>
                </a:solidFill>
                <a:latin typeface="Roboto"/>
                <a:ea typeface="Roboto"/>
                <a:cs typeface="Roboto"/>
                <a:sym typeface="Roboto"/>
              </a:defRPr>
            </a:lvl4pPr>
            <a:lvl5pPr lvl="4" algn="r">
              <a:buNone/>
              <a:defRPr sz="1300">
                <a:solidFill>
                  <a:schemeClr val="dk1"/>
                </a:solidFill>
                <a:latin typeface="Roboto"/>
                <a:ea typeface="Roboto"/>
                <a:cs typeface="Roboto"/>
                <a:sym typeface="Roboto"/>
              </a:defRPr>
            </a:lvl5pPr>
            <a:lvl6pPr lvl="5" algn="r">
              <a:buNone/>
              <a:defRPr sz="1300">
                <a:solidFill>
                  <a:schemeClr val="dk1"/>
                </a:solidFill>
                <a:latin typeface="Roboto"/>
                <a:ea typeface="Roboto"/>
                <a:cs typeface="Roboto"/>
                <a:sym typeface="Roboto"/>
              </a:defRPr>
            </a:lvl6pPr>
            <a:lvl7pPr lvl="6" algn="r">
              <a:buNone/>
              <a:defRPr sz="1300">
                <a:solidFill>
                  <a:schemeClr val="dk1"/>
                </a:solidFill>
                <a:latin typeface="Roboto"/>
                <a:ea typeface="Roboto"/>
                <a:cs typeface="Roboto"/>
                <a:sym typeface="Roboto"/>
              </a:defRPr>
            </a:lvl7pPr>
            <a:lvl8pPr lvl="7" algn="r">
              <a:buNone/>
              <a:defRPr sz="1300">
                <a:solidFill>
                  <a:schemeClr val="dk1"/>
                </a:solidFill>
                <a:latin typeface="Roboto"/>
                <a:ea typeface="Roboto"/>
                <a:cs typeface="Roboto"/>
                <a:sym typeface="Roboto"/>
              </a:defRPr>
            </a:lvl8pPr>
            <a:lvl9pPr lvl="8" algn="r">
              <a:buNone/>
              <a:defRPr sz="1300">
                <a:solidFill>
                  <a:schemeClr val="dk1"/>
                </a:solidFill>
                <a:latin typeface="Roboto"/>
                <a:ea typeface="Roboto"/>
                <a:cs typeface="Roboto"/>
                <a:sym typeface="Roboto"/>
              </a:defRPr>
            </a:lvl9pPr>
          </a:lstStyle>
          <a:p>
            <a:pPr marL="0" lvl="0" indent="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rot="16200000">
            <a:off x="-2435348" y="3277175"/>
            <a:ext cx="5921830" cy="1051133"/>
          </a:xfrm>
          <a:prstGeom prst="rect">
            <a:avLst/>
          </a:prstGeom>
        </p:spPr>
        <p:txBody>
          <a:bodyPr vert="horz" lIns="91440" tIns="45720" rIns="91440" bIns="45720" rtlCol="0" anchor="b">
            <a:norm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1638300" y="228599"/>
            <a:ext cx="10210800" cy="6477001"/>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4" name="Picture 3"/>
          <p:cNvPicPr>
            <a:picLocks noChangeAspect="1"/>
          </p:cNvPicPr>
          <p:nvPr userDrawn="1"/>
        </p:nvPicPr>
        <p:blipFill rotWithShape="1">
          <a:blip r:embed="rId13">
            <a:extLst>
              <a:ext uri="{28A0092B-C50C-407E-A947-70E740481C1C}">
                <a14:useLocalDpi xmlns:a14="http://schemas.microsoft.com/office/drawing/2010/main" val="0"/>
              </a:ext>
            </a:extLst>
          </a:blip>
          <a:srcRect r="86667" b="85926"/>
          <a:stretch/>
        </p:blipFill>
        <p:spPr>
          <a:xfrm>
            <a:off x="0" y="0"/>
            <a:ext cx="1625600" cy="965200"/>
          </a:xfrm>
          <a:prstGeom prst="rect">
            <a:avLst/>
          </a:prstGeom>
        </p:spPr>
      </p:pic>
      <p:pic>
        <p:nvPicPr>
          <p:cNvPr id="7" name="Picture 6"/>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11337963" y="5477854"/>
            <a:ext cx="1093672" cy="1680717"/>
          </a:xfrm>
          <a:prstGeom prst="rect">
            <a:avLst/>
          </a:prstGeom>
        </p:spPr>
      </p:pic>
    </p:spTree>
    <p:extLst>
      <p:ext uri="{BB962C8B-B14F-4D97-AF65-F5344CB8AC3E}">
        <p14:creationId xmlns:p14="http://schemas.microsoft.com/office/powerpoint/2010/main" val="283768748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Lst>
  <p:txStyles>
    <p:titleStyle>
      <a:lvl1pPr algn="l" defTabSz="914400" rtl="0" eaLnBrk="1" latinLnBrk="0" hangingPunct="1">
        <a:lnSpc>
          <a:spcPct val="90000"/>
        </a:lnSpc>
        <a:spcBef>
          <a:spcPct val="0"/>
        </a:spcBef>
        <a:buNone/>
        <a:defRPr sz="2400" b="0" kern="1200" spc="100" baseline="0">
          <a:solidFill>
            <a:schemeClr val="tx1"/>
          </a:solidFill>
          <a:latin typeface="Star Jedi" panose="040B0000000000000000" pitchFamily="82" charset="0"/>
          <a:ea typeface="+mj-ea"/>
          <a:cs typeface="+mj-cs"/>
        </a:defRPr>
      </a:lvl1pPr>
    </p:titleStyle>
    <p:bodyStyle>
      <a:lvl1pPr marL="228600" indent="-228600" algn="l" defTabSz="914400" rtl="0" eaLnBrk="1" latinLnBrk="0" hangingPunct="1">
        <a:lnSpc>
          <a:spcPct val="90000"/>
        </a:lnSpc>
        <a:spcBef>
          <a:spcPts val="1000"/>
        </a:spcBef>
        <a:buSzPct val="120000"/>
        <a:buFontTx/>
        <a:buBlip>
          <a:blip r:embed="rId15"/>
        </a:buBlip>
        <a:defRPr sz="2800" kern="1200">
          <a:solidFill>
            <a:schemeClr val="bg1"/>
          </a:solidFill>
          <a:latin typeface="+mn-lt"/>
          <a:ea typeface="+mn-ea"/>
          <a:cs typeface="+mn-cs"/>
        </a:defRPr>
      </a:lvl1pPr>
      <a:lvl2pPr marL="800100" indent="-342900" algn="l" defTabSz="914400" rtl="0" eaLnBrk="1" latinLnBrk="0" hangingPunct="1">
        <a:lnSpc>
          <a:spcPct val="90000"/>
        </a:lnSpc>
        <a:spcBef>
          <a:spcPts val="500"/>
        </a:spcBef>
        <a:buSzPct val="120000"/>
        <a:buFontTx/>
        <a:buBlip>
          <a:blip r:embed="rId16"/>
        </a:buBlip>
        <a:defRPr sz="2400" kern="1200">
          <a:solidFill>
            <a:schemeClr val="bg1"/>
          </a:solidFill>
          <a:latin typeface="+mn-lt"/>
          <a:ea typeface="+mn-ea"/>
          <a:cs typeface="+mn-cs"/>
        </a:defRPr>
      </a:lvl2pPr>
      <a:lvl3pPr marL="1143000" indent="-228600" algn="l" defTabSz="914400" rtl="0" eaLnBrk="1" latinLnBrk="0" hangingPunct="1">
        <a:lnSpc>
          <a:spcPct val="90000"/>
        </a:lnSpc>
        <a:spcBef>
          <a:spcPts val="500"/>
        </a:spcBef>
        <a:buSzPct val="120000"/>
        <a:buFontTx/>
        <a:buBlip>
          <a:blip r:embed="rId15"/>
        </a:buBlip>
        <a:defRPr sz="2000" kern="1200">
          <a:solidFill>
            <a:schemeClr val="bg1"/>
          </a:solidFill>
          <a:latin typeface="+mn-lt"/>
          <a:ea typeface="+mn-ea"/>
          <a:cs typeface="+mn-cs"/>
        </a:defRPr>
      </a:lvl3pPr>
      <a:lvl4pPr marL="1600200" indent="-228600" algn="l" defTabSz="914400" rtl="0" eaLnBrk="1" latinLnBrk="0" hangingPunct="1">
        <a:lnSpc>
          <a:spcPct val="90000"/>
        </a:lnSpc>
        <a:spcBef>
          <a:spcPts val="500"/>
        </a:spcBef>
        <a:buSzPct val="120000"/>
        <a:buFontTx/>
        <a:buBlip>
          <a:blip r:embed="rId16"/>
        </a:buBlip>
        <a:defRPr sz="1800" kern="1200">
          <a:solidFill>
            <a:schemeClr val="bg1"/>
          </a:solidFill>
          <a:latin typeface="+mn-lt"/>
          <a:ea typeface="+mn-ea"/>
          <a:cs typeface="+mn-cs"/>
        </a:defRPr>
      </a:lvl4pPr>
      <a:lvl5pPr marL="2057400" indent="-228600" algn="l" defTabSz="914400" rtl="0" eaLnBrk="1" latinLnBrk="0" hangingPunct="1">
        <a:lnSpc>
          <a:spcPct val="90000"/>
        </a:lnSpc>
        <a:spcBef>
          <a:spcPts val="500"/>
        </a:spcBef>
        <a:buSzPct val="120000"/>
        <a:buFontTx/>
        <a:buBlip>
          <a:blip r:embed="rId15"/>
        </a:buBlip>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032">
          <p15:clr>
            <a:srgbClr val="F26B43"/>
          </p15:clr>
        </p15:guide>
        <p15:guide id="3" orient="horz" pos="4224">
          <p15:clr>
            <a:srgbClr val="F26B43"/>
          </p15:clr>
        </p15:guide>
        <p15:guide id="4" pos="74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fivethirtyeight/data/tree/master/star-wars-survey" TargetMode="External"/><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Annals of Dagobah</a:t>
            </a:r>
            <a:br>
              <a:rPr lang="en-US" dirty="0"/>
            </a:br>
            <a:r>
              <a:rPr lang="en-US" sz="2400" dirty="0"/>
              <a:t>A Data analysis of Star wars &amp; Star Trek </a:t>
            </a:r>
            <a:br>
              <a:rPr lang="en-US" sz="2400" dirty="0"/>
            </a:br>
            <a:r>
              <a:rPr lang="en-US" sz="2400" dirty="0"/>
              <a:t>Fandom</a:t>
            </a:r>
            <a:endParaRPr lang="en-US" dirty="0"/>
          </a:p>
        </p:txBody>
      </p:sp>
      <p:sp>
        <p:nvSpPr>
          <p:cNvPr id="3" name="Subtitle 2"/>
          <p:cNvSpPr>
            <a:spLocks noGrp="1"/>
          </p:cNvSpPr>
          <p:nvPr>
            <p:ph type="subTitle" idx="1"/>
          </p:nvPr>
        </p:nvSpPr>
        <p:spPr>
          <a:xfrm>
            <a:off x="1736355" y="3939918"/>
            <a:ext cx="9144000" cy="2747962"/>
          </a:xfrm>
        </p:spPr>
        <p:txBody>
          <a:bodyPr>
            <a:normAutofit fontScale="70000" lnSpcReduction="20000"/>
          </a:bodyPr>
          <a:lstStyle/>
          <a:p>
            <a:pPr algn="ctr"/>
            <a:endParaRPr lang="en-US" dirty="0"/>
          </a:p>
          <a:p>
            <a:pPr algn="ctr"/>
            <a:r>
              <a:rPr lang="en-US" dirty="0"/>
              <a:t>Presented by:</a:t>
            </a:r>
          </a:p>
          <a:p>
            <a:pPr algn="ctr"/>
            <a:endParaRPr lang="en-US" dirty="0"/>
          </a:p>
          <a:p>
            <a:pPr algn="ctr"/>
            <a:r>
              <a:rPr lang="en-US" dirty="0"/>
              <a:t>The data swamp sages of </a:t>
            </a:r>
            <a:r>
              <a:rPr lang="en-US" dirty="0" err="1"/>
              <a:t>dagobah</a:t>
            </a:r>
            <a:endParaRPr lang="en-US" dirty="0"/>
          </a:p>
          <a:p>
            <a:pPr algn="ctr"/>
            <a:endParaRPr lang="en-US" dirty="0"/>
          </a:p>
          <a:p>
            <a:pPr algn="ctr"/>
            <a:r>
              <a:rPr lang="en-US" dirty="0"/>
              <a:t>‘</a:t>
            </a:r>
            <a:r>
              <a:rPr lang="en-US" dirty="0" err="1"/>
              <a:t>darth</a:t>
            </a:r>
            <a:r>
              <a:rPr lang="en-US" dirty="0"/>
              <a:t>’ stan smith</a:t>
            </a:r>
          </a:p>
          <a:p>
            <a:pPr algn="ctr"/>
            <a:r>
              <a:rPr lang="en-US" dirty="0"/>
              <a:t>Luke ‘</a:t>
            </a:r>
            <a:r>
              <a:rPr lang="en-US" dirty="0" err="1"/>
              <a:t>skywalker</a:t>
            </a:r>
            <a:r>
              <a:rPr lang="en-US" dirty="0"/>
              <a:t>’ Williams</a:t>
            </a:r>
          </a:p>
          <a:p>
            <a:pPr algn="ctr"/>
            <a:r>
              <a:rPr lang="en-US" dirty="0" err="1"/>
              <a:t>Sanhita</a:t>
            </a:r>
            <a:r>
              <a:rPr lang="en-US" dirty="0"/>
              <a:t> ‘</a:t>
            </a:r>
            <a:r>
              <a:rPr lang="en-US" dirty="0" err="1"/>
              <a:t>picard</a:t>
            </a:r>
            <a:r>
              <a:rPr lang="en-US" dirty="0"/>
              <a:t>’ Banerjee</a:t>
            </a:r>
          </a:p>
          <a:p>
            <a:pPr algn="ctr"/>
            <a:r>
              <a:rPr lang="en-US" dirty="0"/>
              <a:t>‘</a:t>
            </a:r>
            <a:r>
              <a:rPr lang="en-US" dirty="0" err="1"/>
              <a:t>Nyota</a:t>
            </a:r>
            <a:r>
              <a:rPr lang="en-US" dirty="0"/>
              <a:t>’  </a:t>
            </a:r>
            <a:r>
              <a:rPr lang="en-US" dirty="0" err="1"/>
              <a:t>Yurora</a:t>
            </a:r>
            <a:r>
              <a:rPr lang="en-US" dirty="0"/>
              <a:t>  </a:t>
            </a:r>
            <a:r>
              <a:rPr lang="en-US" dirty="0" err="1"/>
              <a:t>saylor</a:t>
            </a:r>
            <a:endParaRPr lang="en-US" dirty="0"/>
          </a:p>
        </p:txBody>
      </p:sp>
    </p:spTree>
    <p:extLst>
      <p:ext uri="{BB962C8B-B14F-4D97-AF65-F5344CB8AC3E}">
        <p14:creationId xmlns:p14="http://schemas.microsoft.com/office/powerpoint/2010/main" val="1464743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Shape 155"/>
          <p:cNvSpPr txBox="1">
            <a:spLocks noGrp="1"/>
          </p:cNvSpPr>
          <p:nvPr>
            <p:ph type="title"/>
          </p:nvPr>
        </p:nvSpPr>
        <p:spPr>
          <a:xfrm>
            <a:off x="766952" y="1305864"/>
            <a:ext cx="10962900" cy="1209900"/>
          </a:xfrm>
          <a:prstGeom prst="rect">
            <a:avLst/>
          </a:prstGeom>
        </p:spPr>
        <p:txBody>
          <a:bodyPr spcFirstLastPara="1" wrap="square" lIns="121900" tIns="121900" rIns="121900" bIns="121900" anchor="b" anchorCtr="0">
            <a:noAutofit/>
          </a:bodyPr>
          <a:lstStyle/>
          <a:p>
            <a:pPr marL="0" lvl="0" indent="0">
              <a:spcBef>
                <a:spcPts val="0"/>
              </a:spcBef>
              <a:spcAft>
                <a:spcPts val="0"/>
              </a:spcAft>
              <a:buNone/>
            </a:pPr>
            <a:r>
              <a:rPr lang="en-US" sz="4400" dirty="0">
                <a:latin typeface="Copperplate Gothic Bold" panose="020E0705020206020404" pitchFamily="34" charset="77"/>
              </a:rPr>
              <a:t>The final word</a:t>
            </a:r>
            <a:endParaRPr sz="4400" dirty="0">
              <a:latin typeface="Copperplate Gothic Bold" panose="020E0705020206020404" pitchFamily="34" charset="77"/>
            </a:endParaRPr>
          </a:p>
        </p:txBody>
      </p:sp>
      <p:sp>
        <p:nvSpPr>
          <p:cNvPr id="156" name="Shape 156"/>
          <p:cNvSpPr txBox="1">
            <a:spLocks noGrp="1"/>
          </p:cNvSpPr>
          <p:nvPr>
            <p:ph type="subTitle" idx="4294967295"/>
          </p:nvPr>
        </p:nvSpPr>
        <p:spPr>
          <a:xfrm>
            <a:off x="2392802" y="3071178"/>
            <a:ext cx="7711200" cy="1212000"/>
          </a:xfrm>
          <a:prstGeom prst="rect">
            <a:avLst/>
          </a:prstGeom>
          <a:scene3d>
            <a:camera prst="orthographicFront"/>
            <a:lightRig rig="threePt" dir="t"/>
          </a:scene3d>
          <a:sp3d prstMaterial="dkEdge"/>
        </p:spPr>
        <p:txBody>
          <a:bodyPr spcFirstLastPara="1" wrap="square" lIns="121900" tIns="121900" rIns="121900" bIns="121900" anchor="t" anchorCtr="0">
            <a:noAutofit/>
          </a:bodyPr>
          <a:lstStyle/>
          <a:p>
            <a:pPr marL="0" lvl="0" indent="0" algn="ctr" rtl="0">
              <a:spcBef>
                <a:spcPts val="0"/>
              </a:spcBef>
              <a:spcAft>
                <a:spcPts val="2100"/>
              </a:spcAft>
              <a:buNone/>
            </a:pPr>
            <a:r>
              <a:rPr lang="en-US" sz="3200" dirty="0">
                <a:latin typeface="Copperplate Gothic Bold" panose="020E0705020206020404" pitchFamily="34" charset="77"/>
              </a:rPr>
              <a:t>We accept our Null Hypothesis</a:t>
            </a:r>
          </a:p>
          <a:p>
            <a:pPr marL="0" lvl="0" indent="0" algn="ctr" rtl="0">
              <a:spcBef>
                <a:spcPts val="0"/>
              </a:spcBef>
              <a:spcAft>
                <a:spcPts val="2100"/>
              </a:spcAft>
              <a:buNone/>
            </a:pPr>
            <a:endParaRPr sz="3200" dirty="0">
              <a:latin typeface="Copperplate Gothic Bold" panose="020E0705020206020404" pitchFamily="34" charset="77"/>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6" name="Shape 76"/>
          <p:cNvSpPr txBox="1">
            <a:spLocks noGrp="1"/>
          </p:cNvSpPr>
          <p:nvPr>
            <p:ph type="body" idx="1"/>
          </p:nvPr>
        </p:nvSpPr>
        <p:spPr>
          <a:xfrm>
            <a:off x="574966" y="1912400"/>
            <a:ext cx="106554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Clr>
                <a:schemeClr val="dk1"/>
              </a:buClr>
              <a:buSzPts val="2000"/>
              <a:buFont typeface="Arial"/>
              <a:buNone/>
            </a:pPr>
            <a:endParaRPr sz="2000" b="0" i="0" u="none" strike="noStrike" cap="none" dirty="0">
              <a:solidFill>
                <a:schemeClr val="dk1"/>
              </a:solidFill>
              <a:latin typeface="Copperplate Gothic Bold" panose="020E0705020206020404" pitchFamily="34" charset="77"/>
              <a:sym typeface="Arial"/>
            </a:endParaRPr>
          </a:p>
          <a:p>
            <a:pPr marL="1828800" lvl="4" indent="0" algn="just">
              <a:spcBef>
                <a:spcPts val="1000"/>
              </a:spcBef>
              <a:buNone/>
            </a:pP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Questions Considered for Analysis</a:t>
            </a:r>
          </a:p>
          <a:p>
            <a:pPr lvl="4" indent="-457200" algn="just">
              <a:spcBef>
                <a:spcPts val="1000"/>
              </a:spcBef>
              <a:buFont typeface="+mj-lt"/>
              <a:buAutoNum type="arabicPeriod"/>
            </a:pPr>
            <a:r>
              <a:rPr lang="en-US" sz="2400" dirty="0">
                <a:latin typeface="Cooper Black" panose="0208090404030B020404" pitchFamily="18" charset="77"/>
                <a:ea typeface="HGSGothicE" panose="020B0900000000000000" pitchFamily="34" charset="-128"/>
              </a:rPr>
              <a:t>Are you a Star Wars Fan?</a:t>
            </a:r>
          </a:p>
          <a:p>
            <a:pPr lvl="4" indent="-457200" algn="just">
              <a:spcBef>
                <a:spcPts val="1000"/>
              </a:spcBef>
              <a:buFont typeface="+mj-lt"/>
              <a:buAutoNum type="arabicPeriod"/>
            </a:pP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Are you a </a:t>
            </a:r>
            <a:r>
              <a:rPr lang="en-US" sz="2400" dirty="0">
                <a:latin typeface="Cooper Black" panose="0208090404030B020404" pitchFamily="18" charset="77"/>
                <a:ea typeface="HGSGothicE" panose="020B0900000000000000" pitchFamily="34" charset="-128"/>
              </a:rPr>
              <a:t>S</a:t>
            </a: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tar </a:t>
            </a:r>
            <a:r>
              <a:rPr lang="en-US" sz="2400" dirty="0">
                <a:latin typeface="Cooper Black" panose="0208090404030B020404" pitchFamily="18" charset="77"/>
                <a:ea typeface="HGSGothicE" panose="020B0900000000000000" pitchFamily="34" charset="-128"/>
              </a:rPr>
              <a:t>T</a:t>
            </a:r>
            <a:r>
              <a:rPr lang="en-US" sz="2400" b="0" i="0" u="none" strike="noStrike" cap="none" dirty="0">
                <a:solidFill>
                  <a:schemeClr val="dk1"/>
                </a:solidFill>
                <a:latin typeface="Cooper Black" panose="0208090404030B020404" pitchFamily="18" charset="77"/>
                <a:ea typeface="HGSGothicE" panose="020B0900000000000000" pitchFamily="34" charset="-128"/>
                <a:sym typeface="Arial"/>
              </a:rPr>
              <a:t>rek fan?</a:t>
            </a:r>
          </a:p>
          <a:p>
            <a:pPr lvl="4" indent="-457200" algn="just">
              <a:spcBef>
                <a:spcPts val="1000"/>
              </a:spcBef>
              <a:buFont typeface="+mj-lt"/>
              <a:buAutoNum type="arabicPeriod"/>
            </a:pPr>
            <a:r>
              <a:rPr lang="en-US" sz="2400" dirty="0">
                <a:latin typeface="Cooper Black" panose="0208090404030B020404" pitchFamily="18" charset="77"/>
                <a:ea typeface="HGSGothicE" panose="020B0900000000000000" pitchFamily="34" charset="-128"/>
              </a:rPr>
              <a:t>What is your education level?</a:t>
            </a:r>
          </a:p>
          <a:p>
            <a:pPr marL="1828800" lvl="4" indent="0" algn="just">
              <a:buNone/>
            </a:pPr>
            <a:endParaRPr lang="en-US" sz="2400" dirty="0">
              <a:latin typeface="Cooper Black" panose="0208090404030B020404" pitchFamily="18" charset="77"/>
              <a:ea typeface="HGSGothicE" panose="020B0900000000000000" pitchFamily="34" charset="-128"/>
            </a:endParaRPr>
          </a:p>
          <a:p>
            <a:pPr marL="1828800" lvl="4" indent="0" algn="just">
              <a:buNone/>
            </a:pPr>
            <a:r>
              <a:rPr lang="en-US" sz="2000" dirty="0">
                <a:latin typeface="Cooper Black" panose="0208090404030B020404" pitchFamily="18" charset="77"/>
                <a:ea typeface="HGSGothicE" panose="020B0900000000000000" pitchFamily="34" charset="-128"/>
              </a:rPr>
              <a:t>Source: - </a:t>
            </a:r>
            <a:r>
              <a:rPr lang="en-US" sz="2000" dirty="0">
                <a:latin typeface="Cooper Black" panose="0208090404030B020404" pitchFamily="18" charset="77"/>
                <a:ea typeface="HGSGothicE" panose="020B0900000000000000" pitchFamily="34" charset="-128"/>
                <a:hlinkClick r:id="rId3"/>
              </a:rPr>
              <a:t>https://</a:t>
            </a:r>
            <a:r>
              <a:rPr lang="en-US" sz="2000" dirty="0" err="1">
                <a:latin typeface="Cooper Black" panose="0208090404030B020404" pitchFamily="18" charset="77"/>
                <a:ea typeface="HGSGothicE" panose="020B0900000000000000" pitchFamily="34" charset="-128"/>
                <a:hlinkClick r:id="rId3"/>
              </a:rPr>
              <a:t>github.com</a:t>
            </a:r>
            <a:r>
              <a:rPr lang="en-US" sz="2000" dirty="0">
                <a:latin typeface="Cooper Black" panose="0208090404030B020404" pitchFamily="18" charset="77"/>
                <a:ea typeface="HGSGothicE" panose="020B0900000000000000" pitchFamily="34" charset="-128"/>
                <a:hlinkClick r:id="rId3"/>
              </a:rPr>
              <a:t>/</a:t>
            </a:r>
            <a:r>
              <a:rPr lang="en-US" sz="2000" dirty="0" err="1">
                <a:latin typeface="Cooper Black" panose="0208090404030B020404" pitchFamily="18" charset="77"/>
                <a:ea typeface="HGSGothicE" panose="020B0900000000000000" pitchFamily="34" charset="-128"/>
                <a:hlinkClick r:id="rId3"/>
              </a:rPr>
              <a:t>fivethirtyeight</a:t>
            </a:r>
            <a:r>
              <a:rPr lang="en-US" sz="2000" dirty="0">
                <a:latin typeface="Cooper Black" panose="0208090404030B020404" pitchFamily="18" charset="77"/>
                <a:ea typeface="HGSGothicE" panose="020B0900000000000000" pitchFamily="34" charset="-128"/>
                <a:hlinkClick r:id="rId3"/>
              </a:rPr>
              <a:t>/data/tree/master/star-wars-survey</a:t>
            </a:r>
            <a:endParaRPr sz="2000" b="0" i="0" u="none" strike="noStrike" cap="none" dirty="0">
              <a:solidFill>
                <a:schemeClr val="dk1"/>
              </a:solidFill>
              <a:latin typeface="Cooper Black" panose="0208090404030B020404" pitchFamily="18" charset="77"/>
              <a:ea typeface="HGSGothicE" panose="020B0900000000000000" pitchFamily="34" charset="-128"/>
              <a:sym typeface="Arial"/>
            </a:endParaRPr>
          </a:p>
        </p:txBody>
      </p:sp>
      <p:sp>
        <p:nvSpPr>
          <p:cNvPr id="3" name="Title 2">
            <a:extLst>
              <a:ext uri="{FF2B5EF4-FFF2-40B4-BE49-F238E27FC236}">
                <a16:creationId xmlns:a16="http://schemas.microsoft.com/office/drawing/2014/main" id="{4C4C9666-02C0-E14A-8C60-E99185A9DA48}"/>
              </a:ext>
            </a:extLst>
          </p:cNvPr>
          <p:cNvSpPr>
            <a:spLocks noGrp="1"/>
          </p:cNvSpPr>
          <p:nvPr>
            <p:ph type="title"/>
          </p:nvPr>
        </p:nvSpPr>
        <p:spPr>
          <a:xfrm>
            <a:off x="838200" y="365125"/>
            <a:ext cx="10515600" cy="1277408"/>
          </a:xfrm>
        </p:spPr>
        <p:txBody>
          <a:bodyPr/>
          <a:lstStyle/>
          <a:p>
            <a:pPr algn="ctr"/>
            <a:r>
              <a:rPr lang="en-US" dirty="0">
                <a:latin typeface="Copperplate Gothic Bold" panose="020E0705020206020404" pitchFamily="34" charset="77"/>
              </a:rPr>
              <a:t>Star Wars Survey Data</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Shape 81"/>
          <p:cNvSpPr txBox="1">
            <a:spLocks noGrp="1"/>
          </p:cNvSpPr>
          <p:nvPr>
            <p:ph type="title"/>
          </p:nvPr>
        </p:nvSpPr>
        <p:spPr>
          <a:xfrm>
            <a:off x="641000" y="2353267"/>
            <a:ext cx="10962900" cy="2354200"/>
          </a:xfrm>
          <a:prstGeom prst="rect">
            <a:avLst/>
          </a:prstGeom>
        </p:spPr>
        <p:txBody>
          <a:bodyPr spcFirstLastPara="1" wrap="square" lIns="121900" tIns="121900" rIns="121900" bIns="121900" anchor="b" anchorCtr="0">
            <a:noAutofit/>
          </a:bodyPr>
          <a:lstStyle/>
          <a:p>
            <a:pPr marL="0" lvl="0" indent="0">
              <a:spcBef>
                <a:spcPts val="0"/>
              </a:spcBef>
              <a:spcAft>
                <a:spcPts val="0"/>
              </a:spcAft>
              <a:buNone/>
            </a:pPr>
            <a:r>
              <a:rPr lang="en-US" sz="4400" dirty="0">
                <a:latin typeface="Copperplate Gothic Bold" panose="020E0705020206020404" pitchFamily="34" charset="77"/>
              </a:rPr>
              <a:t>The Question</a:t>
            </a:r>
            <a:r>
              <a:rPr lang="en-US" dirty="0">
                <a:latin typeface="Copperplate Gothic Bold" panose="020E0705020206020404" pitchFamily="34" charset="77"/>
              </a:rPr>
              <a:t>?</a:t>
            </a:r>
            <a:br>
              <a:rPr lang="en-US" dirty="0">
                <a:latin typeface="Copperplate Gothic Bold" panose="020E0705020206020404" pitchFamily="34" charset="77"/>
              </a:rPr>
            </a:br>
            <a:br>
              <a:rPr lang="en-US" dirty="0"/>
            </a:br>
            <a:r>
              <a:rPr lang="en-US" sz="2800" dirty="0">
                <a:latin typeface="Copperplate Gothic Bold" panose="020E0705020206020404" pitchFamily="34" charset="77"/>
              </a:rPr>
              <a:t>Is there a correlation between Education level </a:t>
            </a:r>
            <a:br>
              <a:rPr lang="en-US" sz="2800" dirty="0">
                <a:latin typeface="Copperplate Gothic Bold" panose="020E0705020206020404" pitchFamily="34" charset="77"/>
              </a:rPr>
            </a:br>
            <a:r>
              <a:rPr lang="en-US" sz="2800" dirty="0">
                <a:latin typeface="Copperplate Gothic Bold" panose="020E0705020206020404" pitchFamily="34" charset="77"/>
              </a:rPr>
              <a:t>and being a </a:t>
            </a:r>
            <a:br>
              <a:rPr lang="en-US" sz="2800" dirty="0">
                <a:latin typeface="Copperplate Gothic Bold" panose="020E0705020206020404" pitchFamily="34" charset="77"/>
              </a:rPr>
            </a:br>
            <a:r>
              <a:rPr lang="en-US" sz="2800" dirty="0">
                <a:latin typeface="Copperplate Gothic Bold" panose="020E0705020206020404" pitchFamily="34" charset="77"/>
              </a:rPr>
              <a:t>Star Trek Fan?</a:t>
            </a:r>
            <a:br>
              <a:rPr lang="en-US" sz="2800" dirty="0">
                <a:latin typeface="Copperplate Gothic Bold" panose="020E0705020206020404" pitchFamily="34" charset="77"/>
              </a:rPr>
            </a:br>
            <a:endParaRPr sz="2800" dirty="0">
              <a:latin typeface="Copperplate Gothic Bold" panose="020E0705020206020404" pitchFamily="34" charset="77"/>
            </a:endParaRPr>
          </a:p>
        </p:txBody>
      </p:sp>
    </p:spTree>
    <p:extLst>
      <p:ext uri="{BB962C8B-B14F-4D97-AF65-F5344CB8AC3E}">
        <p14:creationId xmlns:p14="http://schemas.microsoft.com/office/powerpoint/2010/main" val="29403830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76B8C-A43B-1F4F-AA76-49869A1C268E}"/>
              </a:ext>
            </a:extLst>
          </p:cNvPr>
          <p:cNvSpPr>
            <a:spLocks noGrp="1"/>
          </p:cNvSpPr>
          <p:nvPr>
            <p:ph type="title"/>
          </p:nvPr>
        </p:nvSpPr>
        <p:spPr>
          <a:xfrm>
            <a:off x="643466" y="2082800"/>
            <a:ext cx="10960433" cy="2692400"/>
          </a:xfrm>
        </p:spPr>
        <p:txBody>
          <a:bodyPr/>
          <a:lstStyle/>
          <a:p>
            <a:r>
              <a:rPr lang="en-US" sz="4400" dirty="0">
                <a:latin typeface="Copperplate Gothic Bold" panose="020E0705020206020404" pitchFamily="34" charset="77"/>
              </a:rPr>
              <a:t>Hypothesis</a:t>
            </a:r>
            <a:br>
              <a:rPr lang="en-US" sz="4400" dirty="0">
                <a:latin typeface="Copperplate Gothic Bold" panose="020E0705020206020404" pitchFamily="34" charset="77"/>
              </a:rPr>
            </a:br>
            <a:br>
              <a:rPr lang="en-US" sz="1400" dirty="0">
                <a:latin typeface="Copperplate Gothic Bold" panose="020E0705020206020404" pitchFamily="34" charset="77"/>
              </a:rPr>
            </a:br>
            <a:r>
              <a:rPr lang="en-US" sz="2400" dirty="0">
                <a:latin typeface="Copperplate Gothic Bold" panose="020E0705020206020404" pitchFamily="34" charset="77"/>
              </a:rPr>
              <a:t>There is a positive correlation between education level and being a star trek fan</a:t>
            </a:r>
            <a:br>
              <a:rPr lang="en-US" sz="2400" dirty="0">
                <a:latin typeface="Copperplate Gothic Bold" panose="020E0705020206020404" pitchFamily="34" charset="77"/>
              </a:rPr>
            </a:br>
            <a:br>
              <a:rPr lang="en-US" sz="2400" dirty="0">
                <a:latin typeface="Copperplate Gothic Bold" panose="020E0705020206020404" pitchFamily="34" charset="77"/>
              </a:rPr>
            </a:br>
            <a:r>
              <a:rPr lang="en-US" sz="4400" dirty="0">
                <a:latin typeface="Copperplate Gothic Bold" panose="020E0705020206020404" pitchFamily="34" charset="77"/>
              </a:rPr>
              <a:t>Null Hypothesis</a:t>
            </a:r>
            <a:br>
              <a:rPr lang="en-US" sz="1400" dirty="0">
                <a:latin typeface="Copperplate Gothic Bold" panose="020E0705020206020404" pitchFamily="34" charset="77"/>
              </a:rPr>
            </a:br>
            <a:r>
              <a:rPr lang="en-US" sz="2400" dirty="0">
                <a:latin typeface="Copperplate Gothic Bold" panose="020E0705020206020404" pitchFamily="34" charset="77"/>
              </a:rPr>
              <a:t>There is no direct correlation between education level and being a star trek fan</a:t>
            </a:r>
          </a:p>
        </p:txBody>
      </p:sp>
    </p:spTree>
    <p:extLst>
      <p:ext uri="{BB962C8B-B14F-4D97-AF65-F5344CB8AC3E}">
        <p14:creationId xmlns:p14="http://schemas.microsoft.com/office/powerpoint/2010/main" val="1764364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Shape 86"/>
          <p:cNvSpPr txBox="1">
            <a:spLocks noGrp="1"/>
          </p:cNvSpPr>
          <p:nvPr>
            <p:ph type="title"/>
          </p:nvPr>
        </p:nvSpPr>
        <p:spPr>
          <a:xfrm>
            <a:off x="1344636" y="-209933"/>
            <a:ext cx="11032375" cy="1156115"/>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3200"/>
              <a:buFont typeface="Calibri"/>
              <a:buNone/>
            </a:pPr>
            <a:r>
              <a:rPr lang="en-US" sz="3600" dirty="0">
                <a:latin typeface="Copperplate Gothic Bold" panose="020E0705020206020404" pitchFamily="34" charset="77"/>
              </a:rPr>
              <a:t>Star Trek Fans By Education Level</a:t>
            </a:r>
            <a:endParaRPr sz="3600" dirty="0">
              <a:latin typeface="Copperplate Gothic Bold" panose="020E0705020206020404" pitchFamily="34" charset="77"/>
            </a:endParaRPr>
          </a:p>
        </p:txBody>
      </p:sp>
      <p:sp>
        <p:nvSpPr>
          <p:cNvPr id="6" name="Rectangle 5">
            <a:extLst>
              <a:ext uri="{FF2B5EF4-FFF2-40B4-BE49-F238E27FC236}">
                <a16:creationId xmlns:a16="http://schemas.microsoft.com/office/drawing/2014/main" id="{87E507B6-BE81-471F-8663-9F0DA4560925}"/>
              </a:ext>
            </a:extLst>
          </p:cNvPr>
          <p:cNvSpPr/>
          <p:nvPr/>
        </p:nvSpPr>
        <p:spPr>
          <a:xfrm>
            <a:off x="1702192" y="613766"/>
            <a:ext cx="8328074" cy="601915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0D8CD15-4000-44EE-9B5F-96944DFE106D}"/>
              </a:ext>
            </a:extLst>
          </p:cNvPr>
          <p:cNvPicPr>
            <a:picLocks noChangeAspect="1"/>
          </p:cNvPicPr>
          <p:nvPr/>
        </p:nvPicPr>
        <p:blipFill>
          <a:blip r:embed="rId3"/>
          <a:stretch>
            <a:fillRect/>
          </a:stretch>
        </p:blipFill>
        <p:spPr>
          <a:xfrm>
            <a:off x="2161734" y="613767"/>
            <a:ext cx="6843394" cy="60191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5" name="Shape 9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0"/>
              </a:spcBef>
              <a:spcAft>
                <a:spcPts val="0"/>
              </a:spcAft>
              <a:buClr>
                <a:schemeClr val="dk1"/>
              </a:buClr>
              <a:buSzPts val="3200"/>
              <a:buFont typeface="Calibri"/>
              <a:buNone/>
            </a:pPr>
            <a:r>
              <a:rPr lang="en-US" sz="4000" dirty="0">
                <a:latin typeface="Copperplate Gothic Bold" panose="020E0705020206020404" pitchFamily="34" charset="77"/>
              </a:rPr>
              <a:t>Star Trek/Star Trek fans by education level</a:t>
            </a:r>
            <a:endParaRPr sz="4000" dirty="0">
              <a:latin typeface="Copperplate Gothic Bold" panose="020E0705020206020404" pitchFamily="34" charset="77"/>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740753" y="607595"/>
            <a:ext cx="10962900" cy="1209900"/>
          </a:xfrm>
          <a:prstGeom prst="rect">
            <a:avLst/>
          </a:prstGeom>
        </p:spPr>
        <p:txBody>
          <a:bodyPr spcFirstLastPara="1" wrap="square" lIns="121900" tIns="121900" rIns="121900" bIns="121900" anchor="b" anchorCtr="0">
            <a:noAutofit/>
          </a:bodyPr>
          <a:lstStyle/>
          <a:p>
            <a:pPr lvl="0"/>
            <a:r>
              <a:rPr lang="en-US" sz="2400" dirty="0">
                <a:latin typeface="Copperplate Gothic Bold" panose="020E0705020206020404" pitchFamily="34" charset="77"/>
              </a:rPr>
              <a:t>Contingency table to calculate correct, Expected distribution for Chi Square test between two </a:t>
            </a:r>
            <a:br>
              <a:rPr lang="en-US" sz="2400" dirty="0">
                <a:latin typeface="Copperplate Gothic Bold" panose="020E0705020206020404" pitchFamily="34" charset="77"/>
              </a:rPr>
            </a:br>
            <a:r>
              <a:rPr lang="en-US" sz="2400" dirty="0">
                <a:latin typeface="Copperplate Gothic Bold" panose="020E0705020206020404" pitchFamily="34" charset="77"/>
              </a:rPr>
              <a:t>observation distributions.</a:t>
            </a:r>
            <a:endParaRPr sz="2400" dirty="0">
              <a:latin typeface="Copperplate Gothic Bold" panose="020E0705020206020404" pitchFamily="34" charset="77"/>
            </a:endParaRPr>
          </a:p>
        </p:txBody>
      </p:sp>
      <p:pic>
        <p:nvPicPr>
          <p:cNvPr id="3" name="Picture 2">
            <a:extLst>
              <a:ext uri="{FF2B5EF4-FFF2-40B4-BE49-F238E27FC236}">
                <a16:creationId xmlns:a16="http://schemas.microsoft.com/office/drawing/2014/main" id="{4C9343E9-DD58-784C-BD71-11E64A2A5F3A}"/>
              </a:ext>
            </a:extLst>
          </p:cNvPr>
          <p:cNvPicPr>
            <a:picLocks noChangeAspect="1"/>
          </p:cNvPicPr>
          <p:nvPr/>
        </p:nvPicPr>
        <p:blipFill>
          <a:blip r:embed="rId3"/>
          <a:stretch>
            <a:fillRect/>
          </a:stretch>
        </p:blipFill>
        <p:spPr>
          <a:xfrm>
            <a:off x="0" y="2443942"/>
            <a:ext cx="12192000" cy="214468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41AFB-1A20-6741-8535-A11DD89B52C3}"/>
              </a:ext>
            </a:extLst>
          </p:cNvPr>
          <p:cNvSpPr>
            <a:spLocks noGrp="1"/>
          </p:cNvSpPr>
          <p:nvPr>
            <p:ph type="title"/>
          </p:nvPr>
        </p:nvSpPr>
        <p:spPr>
          <a:xfrm>
            <a:off x="614550" y="932041"/>
            <a:ext cx="10962900" cy="1209900"/>
          </a:xfrm>
        </p:spPr>
        <p:txBody>
          <a:bodyPr/>
          <a:lstStyle/>
          <a:p>
            <a:r>
              <a:rPr lang="en-US" sz="4000" dirty="0">
                <a:latin typeface="Copperplate Gothic Bold" panose="020E0705020206020404" pitchFamily="34" charset="77"/>
              </a:rPr>
              <a:t>Expected Values table based on Contingency table</a:t>
            </a:r>
          </a:p>
        </p:txBody>
      </p:sp>
      <p:sp>
        <p:nvSpPr>
          <p:cNvPr id="3" name="Rectangle 2">
            <a:extLst>
              <a:ext uri="{FF2B5EF4-FFF2-40B4-BE49-F238E27FC236}">
                <a16:creationId xmlns:a16="http://schemas.microsoft.com/office/drawing/2014/main" id="{48CF10A5-E23F-5943-9B2F-3A61EA28F2F1}"/>
              </a:ext>
            </a:extLst>
          </p:cNvPr>
          <p:cNvSpPr/>
          <p:nvPr/>
        </p:nvSpPr>
        <p:spPr>
          <a:xfrm>
            <a:off x="3048000" y="3059668"/>
            <a:ext cx="6096000" cy="738664"/>
          </a:xfrm>
          <a:prstGeom prst="rect">
            <a:avLst/>
          </a:prstGeom>
        </p:spPr>
        <p:txBody>
          <a:bodyPr>
            <a:spAutoFit/>
          </a:bodyPr>
          <a:lstStyle/>
          <a:p>
            <a:r>
              <a:rPr lang="en-US" dirty="0"/>
              <a:t>Create a Contingency table to </a:t>
            </a:r>
            <a:r>
              <a:rPr lang="en-US" dirty="0" err="1"/>
              <a:t>caclulate</a:t>
            </a:r>
            <a:r>
              <a:rPr lang="en-US" dirty="0"/>
              <a:t> correct, Expected distribution for Chi Square test between two </a:t>
            </a:r>
          </a:p>
          <a:p>
            <a:r>
              <a:rPr lang="en-US" dirty="0"/>
              <a:t># observation distributions.</a:t>
            </a:r>
          </a:p>
        </p:txBody>
      </p:sp>
      <p:sp>
        <p:nvSpPr>
          <p:cNvPr id="4" name="Rectangle 3">
            <a:extLst>
              <a:ext uri="{FF2B5EF4-FFF2-40B4-BE49-F238E27FC236}">
                <a16:creationId xmlns:a16="http://schemas.microsoft.com/office/drawing/2014/main" id="{05143A3B-1526-0C41-BF60-20522D0960BB}"/>
              </a:ext>
            </a:extLst>
          </p:cNvPr>
          <p:cNvSpPr/>
          <p:nvPr/>
        </p:nvSpPr>
        <p:spPr>
          <a:xfrm>
            <a:off x="3048000" y="3059668"/>
            <a:ext cx="6096000" cy="738664"/>
          </a:xfrm>
          <a:prstGeom prst="rect">
            <a:avLst/>
          </a:prstGeom>
        </p:spPr>
        <p:txBody>
          <a:bodyPr>
            <a:spAutoFit/>
          </a:bodyPr>
          <a:lstStyle/>
          <a:p>
            <a:r>
              <a:rPr lang="en-US" dirty="0"/>
              <a:t>Create a Contingency table to </a:t>
            </a:r>
            <a:r>
              <a:rPr lang="en-US" dirty="0" err="1"/>
              <a:t>caclulate</a:t>
            </a:r>
            <a:r>
              <a:rPr lang="en-US" dirty="0"/>
              <a:t> correct, Expected distribution for Chi Square test between two </a:t>
            </a:r>
          </a:p>
          <a:p>
            <a:r>
              <a:rPr lang="en-US" dirty="0"/>
              <a:t># observation distributions.</a:t>
            </a:r>
          </a:p>
        </p:txBody>
      </p:sp>
      <p:pic>
        <p:nvPicPr>
          <p:cNvPr id="6" name="Picture 5">
            <a:extLst>
              <a:ext uri="{FF2B5EF4-FFF2-40B4-BE49-F238E27FC236}">
                <a16:creationId xmlns:a16="http://schemas.microsoft.com/office/drawing/2014/main" id="{5E59F4CC-FAC8-1942-A6BE-891C12B1822F}"/>
              </a:ext>
            </a:extLst>
          </p:cNvPr>
          <p:cNvPicPr>
            <a:picLocks noChangeAspect="1"/>
          </p:cNvPicPr>
          <p:nvPr/>
        </p:nvPicPr>
        <p:blipFill>
          <a:blip r:embed="rId2"/>
          <a:stretch>
            <a:fillRect/>
          </a:stretch>
        </p:blipFill>
        <p:spPr>
          <a:xfrm>
            <a:off x="116378" y="2851150"/>
            <a:ext cx="11903826" cy="2020108"/>
          </a:xfrm>
          <a:prstGeom prst="rect">
            <a:avLst/>
          </a:prstGeom>
        </p:spPr>
      </p:pic>
    </p:spTree>
    <p:extLst>
      <p:ext uri="{BB962C8B-B14F-4D97-AF65-F5344CB8AC3E}">
        <p14:creationId xmlns:p14="http://schemas.microsoft.com/office/powerpoint/2010/main" val="1909214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A613-92D3-8A4C-B4CE-F1F88F32EB94}"/>
              </a:ext>
            </a:extLst>
          </p:cNvPr>
          <p:cNvSpPr>
            <a:spLocks noGrp="1"/>
          </p:cNvSpPr>
          <p:nvPr>
            <p:ph type="title"/>
          </p:nvPr>
        </p:nvSpPr>
        <p:spPr/>
        <p:txBody>
          <a:bodyPr/>
          <a:lstStyle/>
          <a:p>
            <a:pPr algn="ctr"/>
            <a:r>
              <a:rPr lang="en-US" dirty="0">
                <a:latin typeface="Copperplate Gothic Bold" panose="020E0705020206020404" pitchFamily="34" charset="77"/>
              </a:rPr>
              <a:t>Conclusions</a:t>
            </a:r>
          </a:p>
        </p:txBody>
      </p:sp>
      <p:sp>
        <p:nvSpPr>
          <p:cNvPr id="3" name="Text Placeholder 2">
            <a:extLst>
              <a:ext uri="{FF2B5EF4-FFF2-40B4-BE49-F238E27FC236}">
                <a16:creationId xmlns:a16="http://schemas.microsoft.com/office/drawing/2014/main" id="{C5B9E2F9-9B97-8E4E-A6B9-8F694FC9624C}"/>
              </a:ext>
            </a:extLst>
          </p:cNvPr>
          <p:cNvSpPr>
            <a:spLocks noGrp="1"/>
          </p:cNvSpPr>
          <p:nvPr>
            <p:ph type="body" idx="1"/>
          </p:nvPr>
        </p:nvSpPr>
        <p:spPr>
          <a:xfrm>
            <a:off x="838200" y="1825624"/>
            <a:ext cx="10515600" cy="4758055"/>
          </a:xfrm>
        </p:spPr>
        <p:txBody>
          <a:bodyPr/>
          <a:lstStyle/>
          <a:p>
            <a:pPr marL="50800" indent="0">
              <a:buNone/>
            </a:pPr>
            <a:r>
              <a:rPr lang="en-US" sz="1600" dirty="0">
                <a:latin typeface="Cooper Black" panose="0208090404030B020404" pitchFamily="18" charset="77"/>
              </a:rPr>
              <a:t>Chi Square Critical Value: 9.487729036781154 </a:t>
            </a:r>
          </a:p>
          <a:p>
            <a:pPr marL="50800" indent="0">
              <a:buNone/>
            </a:pPr>
            <a:r>
              <a:rPr lang="en-US" sz="1600" dirty="0">
                <a:latin typeface="Cooper Black" panose="0208090404030B020404" pitchFamily="18" charset="77"/>
              </a:rPr>
              <a:t>The Chi Square Statistic for Star Trek fans: 0.026699679229070898 </a:t>
            </a:r>
          </a:p>
          <a:p>
            <a:pPr marL="50800" indent="0">
              <a:buNone/>
            </a:pPr>
            <a:r>
              <a:rPr lang="en-US" sz="1600" dirty="0">
                <a:latin typeface="Cooper Black" panose="0208090404030B020404" pitchFamily="18" charset="77"/>
              </a:rPr>
              <a:t>The P-value for Star Star Trek fans: 0.9999116799965521</a:t>
            </a:r>
          </a:p>
          <a:p>
            <a:pPr marL="50800" indent="0">
              <a:buNone/>
            </a:pPr>
            <a:r>
              <a:rPr lang="en-US" sz="1600" dirty="0">
                <a:latin typeface="Cooper Black" panose="0208090404030B020404" pitchFamily="18" charset="77"/>
              </a:rPr>
              <a:t>The Chi Square Statistic for Star Wars fans who are Star Trek fans: 0.029714527525253543 </a:t>
            </a:r>
          </a:p>
          <a:p>
            <a:pPr marL="50800" indent="0">
              <a:buNone/>
            </a:pPr>
            <a:r>
              <a:rPr lang="en-US" sz="1600" dirty="0">
                <a:latin typeface="Cooper Black" panose="0208090404030B020404" pitchFamily="18" charset="77"/>
              </a:rPr>
              <a:t>The P-Value for Star Wars fans who are Star Trek fans: 0.9998907179791081 </a:t>
            </a:r>
          </a:p>
          <a:p>
            <a:pPr marL="50800" indent="0">
              <a:buNone/>
            </a:pPr>
            <a:r>
              <a:rPr lang="en-US" sz="1600" dirty="0">
                <a:latin typeface="Cooper Black" panose="0208090404030B020404" pitchFamily="18" charset="77"/>
              </a:rPr>
              <a:t>The total Chi Square Statistic: 0.026699679229070898 + 0.029714527525253543 = 0.056414206754324445 </a:t>
            </a:r>
          </a:p>
          <a:p>
            <a:pPr marL="50800" indent="0">
              <a:buNone/>
            </a:pPr>
            <a:r>
              <a:rPr lang="en-US" sz="1600" dirty="0">
                <a:latin typeface="Cooper Black" panose="0208090404030B020404" pitchFamily="18" charset="77"/>
              </a:rPr>
              <a:t>The total Chi Square Statistic of 0.056414206754324445 is less than our Critical value of 9.487729036781154. </a:t>
            </a:r>
          </a:p>
          <a:p>
            <a:pPr marL="50800" indent="0">
              <a:buNone/>
            </a:pPr>
            <a:r>
              <a:rPr lang="en-US" sz="1600" dirty="0">
                <a:latin typeface="Cooper Black" panose="0208090404030B020404" pitchFamily="18" charset="77"/>
              </a:rPr>
              <a:t>Thus, the difference between our two distributions is not significant. </a:t>
            </a:r>
          </a:p>
          <a:p>
            <a:pPr marL="50800" indent="0">
              <a:buNone/>
            </a:pPr>
            <a:r>
              <a:rPr lang="en-US" sz="1600" dirty="0">
                <a:latin typeface="Cooper Black" panose="0208090404030B020404" pitchFamily="18" charset="77"/>
              </a:rPr>
              <a:t>The total P-Value Statistic: 0.9999116799965521 x 0.9998907179791081 = 0.9998024076274487 </a:t>
            </a:r>
          </a:p>
          <a:p>
            <a:pPr marL="50800" indent="0">
              <a:buNone/>
            </a:pPr>
            <a:r>
              <a:rPr lang="en-US" sz="1600" dirty="0">
                <a:latin typeface="Cooper Black" panose="0208090404030B020404" pitchFamily="18" charset="77"/>
              </a:rPr>
              <a:t>The total P-Value Statistic of 0.9998024076274487 is far greater than our significance P-Value of '.05’. </a:t>
            </a:r>
          </a:p>
          <a:p>
            <a:pPr marL="50800" indent="0">
              <a:buNone/>
            </a:pPr>
            <a:r>
              <a:rPr lang="en-US" sz="1600" dirty="0">
                <a:latin typeface="Cooper Black" panose="0208090404030B020404" pitchFamily="18" charset="77"/>
              </a:rPr>
              <a:t>Thus, the difference between our two distributions is not significant. </a:t>
            </a:r>
            <a:br>
              <a:rPr lang="en-US" sz="1600" dirty="0">
                <a:latin typeface="Cooper Black" panose="0208090404030B020404" pitchFamily="18" charset="77"/>
              </a:rPr>
            </a:br>
            <a:endParaRPr lang="en-US" sz="1600" dirty="0">
              <a:latin typeface="Cooper Black" panose="0208090404030B020404" pitchFamily="18" charset="77"/>
            </a:endParaRPr>
          </a:p>
        </p:txBody>
      </p:sp>
    </p:spTree>
    <p:extLst>
      <p:ext uri="{BB962C8B-B14F-4D97-AF65-F5344CB8AC3E}">
        <p14:creationId xmlns:p14="http://schemas.microsoft.com/office/powerpoint/2010/main" val="205064352"/>
      </p:ext>
    </p:extLst>
  </p:cSld>
  <p:clrMapOvr>
    <a:masterClrMapping/>
  </p:clrMapOvr>
</p:sld>
</file>

<file path=ppt/theme/theme1.xml><?xml version="1.0" encoding="utf-8"?>
<a:theme xmlns:a="http://schemas.openxmlformats.org/drawingml/2006/main"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tar Wars The Force Awakens">
      <a:majorFont>
        <a:latin typeface="Star Jedi"/>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15875">
          <a:solidFill>
            <a:srgbClr val="FF0000">
              <a:alpha val="52000"/>
            </a:srgbClr>
          </a:solidFill>
        </a:ln>
        <a:effectLst>
          <a:glow rad="127000">
            <a:srgbClr val="D72418">
              <a:alpha val="44000"/>
            </a:srgbClr>
          </a:glo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noFill/>
        <a:ln w="15875">
          <a:solidFill>
            <a:srgbClr val="FF0000">
              <a:alpha val="52000"/>
            </a:srgbClr>
          </a:solidFill>
        </a:ln>
        <a:effectLst>
          <a:glow rad="127000">
            <a:srgbClr val="D72418">
              <a:alpha val="44000"/>
            </a:srgbClr>
          </a:glow>
        </a:effectLst>
      </a:spPr>
      <a:bodyPr/>
      <a:lstStyle/>
      <a:style>
        <a:lnRef idx="2">
          <a:schemeClr val="accent1">
            <a:shade val="50000"/>
          </a:schemeClr>
        </a:lnRef>
        <a:fillRef idx="1">
          <a:schemeClr val="accent1"/>
        </a:fillRef>
        <a:effectRef idx="0">
          <a:schemeClr val="accent1"/>
        </a:effectRef>
        <a:fontRef idx="minor">
          <a:schemeClr val="lt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820</TotalTime>
  <Words>414</Words>
  <Application>Microsoft Office PowerPoint</Application>
  <PresentationFormat>Widescreen</PresentationFormat>
  <Paragraphs>46</Paragraphs>
  <Slides>10</Slides>
  <Notes>6</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vt:i4>
      </vt:variant>
    </vt:vector>
  </HeadingPairs>
  <TitlesOfParts>
    <vt:vector size="21" baseType="lpstr">
      <vt:lpstr>Times New Roman</vt:lpstr>
      <vt:lpstr>HGSGothicE</vt:lpstr>
      <vt:lpstr>Roboto Slab</vt:lpstr>
      <vt:lpstr>Copperplate Gothic Bold</vt:lpstr>
      <vt:lpstr>Roboto</vt:lpstr>
      <vt:lpstr>Cooper Black</vt:lpstr>
      <vt:lpstr>Arial</vt:lpstr>
      <vt:lpstr>Star Jedi</vt:lpstr>
      <vt:lpstr>Calibri</vt:lpstr>
      <vt:lpstr>Marina</vt:lpstr>
      <vt:lpstr>1_Office Theme</vt:lpstr>
      <vt:lpstr>Annals of Dagobah A Data analysis of Star wars &amp; Star Trek  Fandom</vt:lpstr>
      <vt:lpstr>Star Wars Survey Data</vt:lpstr>
      <vt:lpstr>The Question?  Is there a correlation between Education level  and being a  Star Trek Fan? </vt:lpstr>
      <vt:lpstr>Hypothesis  There is a positive correlation between education level and being a star trek fan  Null Hypothesis There is no direct correlation between education level and being a star trek fan</vt:lpstr>
      <vt:lpstr>Star Trek Fans By Education Level</vt:lpstr>
      <vt:lpstr>Star Trek/Star Trek fans by education level</vt:lpstr>
      <vt:lpstr>Contingency table to calculate correct, Expected distribution for Chi Square test between two  observation distributions.</vt:lpstr>
      <vt:lpstr>Expected Values table based on Contingency table</vt:lpstr>
      <vt:lpstr>Conclusions</vt:lpstr>
      <vt:lpstr>The final word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China-US Trade Relations</dc:title>
  <cp:lastModifiedBy>Admin</cp:lastModifiedBy>
  <cp:revision>21</cp:revision>
  <dcterms:modified xsi:type="dcterms:W3CDTF">2018-07-28T15:15:38Z</dcterms:modified>
</cp:coreProperties>
</file>